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1"/>
  </p:notesMasterIdLst>
  <p:sldIdLst>
    <p:sldId id="258" r:id="rId5"/>
    <p:sldId id="259" r:id="rId6"/>
    <p:sldId id="263" r:id="rId7"/>
    <p:sldId id="270" r:id="rId8"/>
    <p:sldId id="306" r:id="rId9"/>
    <p:sldId id="307" r:id="rId10"/>
    <p:sldId id="305" r:id="rId11"/>
    <p:sldId id="322" r:id="rId12"/>
    <p:sldId id="366" r:id="rId13"/>
    <p:sldId id="365" r:id="rId14"/>
    <p:sldId id="364" r:id="rId15"/>
    <p:sldId id="309" r:id="rId16"/>
    <p:sldId id="317" r:id="rId17"/>
    <p:sldId id="321" r:id="rId18"/>
    <p:sldId id="324" r:id="rId19"/>
    <p:sldId id="325" r:id="rId20"/>
    <p:sldId id="326" r:id="rId21"/>
    <p:sldId id="327" r:id="rId22"/>
    <p:sldId id="308" r:id="rId23"/>
    <p:sldId id="332" r:id="rId24"/>
    <p:sldId id="328" r:id="rId25"/>
    <p:sldId id="333" r:id="rId26"/>
    <p:sldId id="334" r:id="rId27"/>
    <p:sldId id="335" r:id="rId28"/>
    <p:sldId id="329" r:id="rId29"/>
    <p:sldId id="336" r:id="rId30"/>
    <p:sldId id="312" r:id="rId31"/>
    <p:sldId id="337" r:id="rId32"/>
    <p:sldId id="338" r:id="rId33"/>
    <p:sldId id="339" r:id="rId34"/>
    <p:sldId id="340" r:id="rId35"/>
    <p:sldId id="311" r:id="rId36"/>
    <p:sldId id="341" r:id="rId37"/>
    <p:sldId id="310" r:id="rId38"/>
    <p:sldId id="313" r:id="rId39"/>
    <p:sldId id="315" r:id="rId40"/>
    <p:sldId id="344" r:id="rId41"/>
    <p:sldId id="318" r:id="rId42"/>
    <p:sldId id="345" r:id="rId43"/>
    <p:sldId id="346" r:id="rId44"/>
    <p:sldId id="347" r:id="rId45"/>
    <p:sldId id="348" r:id="rId46"/>
    <p:sldId id="349" r:id="rId47"/>
    <p:sldId id="350" r:id="rId48"/>
    <p:sldId id="343" r:id="rId49"/>
    <p:sldId id="353" r:id="rId50"/>
    <p:sldId id="356" r:id="rId51"/>
    <p:sldId id="355" r:id="rId52"/>
    <p:sldId id="354" r:id="rId53"/>
    <p:sldId id="358" r:id="rId54"/>
    <p:sldId id="359" r:id="rId55"/>
    <p:sldId id="360" r:id="rId56"/>
    <p:sldId id="361" r:id="rId57"/>
    <p:sldId id="363" r:id="rId58"/>
    <p:sldId id="367" r:id="rId59"/>
    <p:sldId id="304" r:id="rId6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23" autoAdjust="0"/>
    <p:restoredTop sz="94604" autoAdjust="0"/>
  </p:normalViewPr>
  <p:slideViewPr>
    <p:cSldViewPr snapToGrid="0" snapToObjects="1">
      <p:cViewPr>
        <p:scale>
          <a:sx n="100" d="100"/>
          <a:sy n="100" d="100"/>
        </p:scale>
        <p:origin x="113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5" d="100"/>
          <a:sy n="85" d="100"/>
        </p:scale>
        <p:origin x="303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a:t>
            </a:r>
          </a:p>
        </p:txBody>
      </p:sp>
    </p:spTree>
    <p:extLst>
      <p:ext uri="{BB962C8B-B14F-4D97-AF65-F5344CB8AC3E}">
        <p14:creationId xmlns:p14="http://schemas.microsoft.com/office/powerpoint/2010/main" val="222744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970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hyperlink" Target="https://youtu.be/IIjbiKAotek" TargetMode="External"/><Relationship Id="rId3" Type="http://schemas.openxmlformats.org/officeDocument/2006/relationships/image" Target="../media/image7.png"/><Relationship Id="rId7" Type="http://schemas.openxmlformats.org/officeDocument/2006/relationships/hyperlink" Target="https://youtu.be/fbByse1_RSY" TargetMode="External"/><Relationship Id="rId2" Type="http://schemas.openxmlformats.org/officeDocument/2006/relationships/hyperlink" Target="http://www.pptsolutions.nl/" TargetMode="External"/><Relationship Id="rId1" Type="http://schemas.openxmlformats.org/officeDocument/2006/relationships/slideMaster" Target="../slideMasters/slideMaster1.xml"/><Relationship Id="rId6" Type="http://schemas.openxmlformats.org/officeDocument/2006/relationships/hyperlink" Target="https://youtu.be/09yTK-OTEPA" TargetMode="External"/><Relationship Id="rId5" Type="http://schemas.openxmlformats.org/officeDocument/2006/relationships/hyperlink" Target="https://youtu.be/hM16rifWsjU" TargetMode="External"/><Relationship Id="rId4" Type="http://schemas.openxmlformats.org/officeDocument/2006/relationships/image" Target="../media/image8.png"/><Relationship Id="rId9" Type="http://schemas.openxmlformats.org/officeDocument/2006/relationships/hyperlink" Target="https://youtu.be/H_4HH09zxC0"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pptsolutions.nl/" TargetMode="External"/><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pptsolutions.nl/" TargetMode="External"/><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pptsolutions.nl/" TargetMode="External"/><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Logo (Animatie)">
    <p:spTree>
      <p:nvGrpSpPr>
        <p:cNvPr id="1" name=""/>
        <p:cNvGrpSpPr/>
        <p:nvPr/>
      </p:nvGrpSpPr>
      <p:grpSpPr>
        <a:xfrm>
          <a:off x="0" y="0"/>
          <a:ext cx="0" cy="0"/>
          <a:chOff x="0" y="0"/>
          <a:chExt cx="0" cy="0"/>
        </a:xfrm>
      </p:grpSpPr>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1_START">
    <p:spTree>
      <p:nvGrpSpPr>
        <p:cNvPr id="1" name=""/>
        <p:cNvGrpSpPr/>
        <p:nvPr/>
      </p:nvGrpSpPr>
      <p:grpSpPr>
        <a:xfrm>
          <a:off x="0" y="0"/>
          <a:ext cx="0" cy="0"/>
          <a:chOff x="0" y="0"/>
          <a:chExt cx="0" cy="0"/>
        </a:xfrm>
      </p:grpSpPr>
      <p:sp>
        <p:nvSpPr>
          <p:cNvPr id="3097" name="DARKGREY"/>
          <p:cNvSpPr/>
          <p:nvPr/>
        </p:nvSpPr>
        <p:spPr>
          <a:xfrm>
            <a:off x="-1" y="0"/>
            <a:ext cx="59293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31" y="0"/>
                </a:lnTo>
                <a:lnTo>
                  <a:pt x="19202" y="457"/>
                </a:lnTo>
                <a:cubicBezTo>
                  <a:pt x="20739" y="3211"/>
                  <a:pt x="21600" y="6299"/>
                  <a:pt x="21600" y="9560"/>
                </a:cubicBezTo>
                <a:cubicBezTo>
                  <a:pt x="21600" y="13909"/>
                  <a:pt x="20069" y="17949"/>
                  <a:pt x="17447" y="21300"/>
                </a:cubicBezTo>
                <a:lnTo>
                  <a:pt x="17200" y="21600"/>
                </a:lnTo>
                <a:lnTo>
                  <a:pt x="0" y="21600"/>
                </a:lnTo>
                <a:close/>
              </a:path>
            </a:pathLst>
          </a:custGeom>
          <a:solidFill>
            <a:srgbClr val="211F26"/>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grpSp>
        <p:nvGrpSpPr>
          <p:cNvPr id="3111" name="P"/>
          <p:cNvGrpSpPr/>
          <p:nvPr/>
        </p:nvGrpSpPr>
        <p:grpSpPr>
          <a:xfrm>
            <a:off x="970648" y="720000"/>
            <a:ext cx="360002" cy="360000"/>
            <a:chOff x="0" y="0"/>
            <a:chExt cx="360000" cy="359999"/>
          </a:xfrm>
        </p:grpSpPr>
        <p:sp>
          <p:nvSpPr>
            <p:cNvPr id="3108" name="Rechthoekige driehoek 633"/>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09" name="Rechthoek 634"/>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10" name="Ovaal 635"/>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3136" name="HYPERLINK (WEBSITE)">
            <a:hlinkClick r:id="rId2"/>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43" name="Titel 1">
            <a:extLst>
              <a:ext uri="{FF2B5EF4-FFF2-40B4-BE49-F238E27FC236}">
                <a16:creationId xmlns:a16="http://schemas.microsoft.com/office/drawing/2014/main" id="{DA6136E3-0E03-1C45-AEB7-9FEEB8068815}"/>
              </a:ext>
            </a:extLst>
          </p:cNvPr>
          <p:cNvSpPr txBox="1"/>
          <p:nvPr userDrawn="1"/>
        </p:nvSpPr>
        <p:spPr>
          <a:xfrm>
            <a:off x="1221297" y="1112869"/>
            <a:ext cx="5624672" cy="8476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0000"/>
              </a:lnSpc>
              <a:defRPr sz="3000" b="1" cap="all">
                <a:solidFill>
                  <a:srgbClr val="FFFFFF"/>
                </a:solidFill>
                <a:latin typeface="Segoe UI"/>
                <a:ea typeface="Segoe UI"/>
                <a:cs typeface="Segoe UI"/>
                <a:sym typeface="Segoe UI"/>
              </a:defRPr>
            </a:pPr>
            <a:r>
              <a:rPr sz="3400" dirty="0" err="1"/>
              <a:t>instructies</a:t>
            </a:r>
            <a:endParaRPr sz="3400" dirty="0">
              <a:solidFill>
                <a:srgbClr val="4472C4"/>
              </a:solidFill>
              <a:latin typeface="+mj-lt"/>
              <a:ea typeface="+mj-ea"/>
              <a:cs typeface="+mj-cs"/>
              <a:sym typeface="Calibri"/>
            </a:endParaRPr>
          </a:p>
          <a:p>
            <a:pPr>
              <a:lnSpc>
                <a:spcPct val="80000"/>
              </a:lnSpc>
              <a:defRPr sz="3000" b="1" cap="all">
                <a:solidFill>
                  <a:srgbClr val="FFFFFF"/>
                </a:solidFill>
                <a:latin typeface="Segoe UI"/>
                <a:ea typeface="Segoe UI"/>
                <a:cs typeface="Segoe UI"/>
                <a:sym typeface="Segoe UI"/>
              </a:defRPr>
            </a:pPr>
            <a:r>
              <a:rPr sz="3400" dirty="0"/>
              <a:t>op YouTube</a:t>
            </a:r>
          </a:p>
        </p:txBody>
      </p:sp>
      <p:sp>
        <p:nvSpPr>
          <p:cNvPr id="48" name="Ovaal 741">
            <a:extLst>
              <a:ext uri="{FF2B5EF4-FFF2-40B4-BE49-F238E27FC236}">
                <a16:creationId xmlns:a16="http://schemas.microsoft.com/office/drawing/2014/main" id="{4EEEC004-13DD-C449-872C-01E9A3E23EE3}"/>
              </a:ext>
            </a:extLst>
          </p:cNvPr>
          <p:cNvSpPr/>
          <p:nvPr userDrawn="1"/>
        </p:nvSpPr>
        <p:spPr>
          <a:xfrm>
            <a:off x="1179325" y="3367253"/>
            <a:ext cx="981964" cy="981964"/>
          </a:xfrm>
          <a:prstGeom prst="ellipse">
            <a:avLst/>
          </a:prstGeom>
          <a:solidFill>
            <a:srgbClr val="EBECEC"/>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nvGrpSpPr>
          <p:cNvPr id="49" name="Groep 704">
            <a:extLst>
              <a:ext uri="{FF2B5EF4-FFF2-40B4-BE49-F238E27FC236}">
                <a16:creationId xmlns:a16="http://schemas.microsoft.com/office/drawing/2014/main" id="{A77D1145-4D3D-234B-9F3C-3C7B16BD196B}"/>
              </a:ext>
            </a:extLst>
          </p:cNvPr>
          <p:cNvGrpSpPr/>
          <p:nvPr userDrawn="1"/>
        </p:nvGrpSpPr>
        <p:grpSpPr>
          <a:xfrm>
            <a:off x="1437819" y="3622249"/>
            <a:ext cx="471974" cy="471974"/>
            <a:chOff x="-123825" y="0"/>
            <a:chExt cx="471973" cy="471973"/>
          </a:xfrm>
        </p:grpSpPr>
        <p:sp>
          <p:nvSpPr>
            <p:cNvPr id="50" name="Rechthoek: afgeronde hoeken 710">
              <a:extLst>
                <a:ext uri="{FF2B5EF4-FFF2-40B4-BE49-F238E27FC236}">
                  <a16:creationId xmlns:a16="http://schemas.microsoft.com/office/drawing/2014/main" id="{50FCF704-79D1-764C-88A2-018826669A80}"/>
                </a:ext>
              </a:extLst>
            </p:cNvPr>
            <p:cNvSpPr/>
            <p:nvPr/>
          </p:nvSpPr>
          <p:spPr>
            <a:xfrm>
              <a:off x="-123825" y="0"/>
              <a:ext cx="471973" cy="471973"/>
            </a:xfrm>
            <a:prstGeom prst="roundRect">
              <a:avLst>
                <a:gd name="adj" fmla="val 11982"/>
              </a:avLst>
            </a:prstGeom>
            <a:solidFill>
              <a:srgbClr val="FFFFFF"/>
            </a:solidFill>
            <a:ln w="19050" cap="flat">
              <a:solidFill>
                <a:srgbClr val="808080"/>
              </a:solidFill>
              <a:prstDash val="solid"/>
              <a:miter lim="8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nvGrpSpPr>
            <p:cNvPr id="51" name="Groep 711">
              <a:extLst>
                <a:ext uri="{FF2B5EF4-FFF2-40B4-BE49-F238E27FC236}">
                  <a16:creationId xmlns:a16="http://schemas.microsoft.com/office/drawing/2014/main" id="{167F3ECC-2CDC-2C48-8934-E7867B027B72}"/>
                </a:ext>
              </a:extLst>
            </p:cNvPr>
            <p:cNvGrpSpPr/>
            <p:nvPr/>
          </p:nvGrpSpPr>
          <p:grpSpPr>
            <a:xfrm>
              <a:off x="-19608" y="99724"/>
              <a:ext cx="298239" cy="272524"/>
              <a:chOff x="-107950" y="-1"/>
              <a:chExt cx="298237" cy="272523"/>
            </a:xfrm>
          </p:grpSpPr>
          <p:sp>
            <p:nvSpPr>
              <p:cNvPr id="52" name="Rechthoek 712">
                <a:extLst>
                  <a:ext uri="{FF2B5EF4-FFF2-40B4-BE49-F238E27FC236}">
                    <a16:creationId xmlns:a16="http://schemas.microsoft.com/office/drawing/2014/main" id="{9A3961E2-AB2A-1649-BC48-B1E30CFF615C}"/>
                  </a:ext>
                </a:extLst>
              </p:cNvPr>
              <p:cNvSpPr/>
              <p:nvPr/>
            </p:nvSpPr>
            <p:spPr>
              <a:xfrm>
                <a:off x="-107950" y="-1"/>
                <a:ext cx="295286" cy="37771"/>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3" name="Rechthoek 713">
                <a:extLst>
                  <a:ext uri="{FF2B5EF4-FFF2-40B4-BE49-F238E27FC236}">
                    <a16:creationId xmlns:a16="http://schemas.microsoft.com/office/drawing/2014/main" id="{8333D85D-64AC-BA41-B0B1-7DA214434C78}"/>
                  </a:ext>
                </a:extLst>
              </p:cNvPr>
              <p:cNvSpPr/>
              <p:nvPr/>
            </p:nvSpPr>
            <p:spPr>
              <a:xfrm>
                <a:off x="-19658" y="62292"/>
                <a:ext cx="137754"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4" name="Rechthoek 714">
                <a:extLst>
                  <a:ext uri="{FF2B5EF4-FFF2-40B4-BE49-F238E27FC236}">
                    <a16:creationId xmlns:a16="http://schemas.microsoft.com/office/drawing/2014/main" id="{FD4C3BE7-45B6-684E-B6E5-B369D783E2BD}"/>
                  </a:ext>
                </a:extLst>
              </p:cNvPr>
              <p:cNvSpPr/>
              <p:nvPr/>
            </p:nvSpPr>
            <p:spPr>
              <a:xfrm>
                <a:off x="646" y="241307"/>
                <a:ext cx="103497"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5" name="Rechthoek 715">
                <a:extLst>
                  <a:ext uri="{FF2B5EF4-FFF2-40B4-BE49-F238E27FC236}">
                    <a16:creationId xmlns:a16="http://schemas.microsoft.com/office/drawing/2014/main" id="{F3E57C38-F237-664A-B2F8-F5BDA17BBBCF}"/>
                  </a:ext>
                </a:extLst>
              </p:cNvPr>
              <p:cNvSpPr/>
              <p:nvPr/>
            </p:nvSpPr>
            <p:spPr>
              <a:xfrm rot="16200000">
                <a:off x="16690" y="188194"/>
                <a:ext cx="77759"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6" name="Rechthoek 716">
                <a:extLst>
                  <a:ext uri="{FF2B5EF4-FFF2-40B4-BE49-F238E27FC236}">
                    <a16:creationId xmlns:a16="http://schemas.microsoft.com/office/drawing/2014/main" id="{689F13B2-FA85-374D-B579-6A673933BB2A}"/>
                  </a:ext>
                </a:extLst>
              </p:cNvPr>
              <p:cNvSpPr/>
              <p:nvPr/>
            </p:nvSpPr>
            <p:spPr>
              <a:xfrm>
                <a:off x="-75976" y="159236"/>
                <a:ext cx="244040"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7" name="Rechthoek 717">
                <a:extLst>
                  <a:ext uri="{FF2B5EF4-FFF2-40B4-BE49-F238E27FC236}">
                    <a16:creationId xmlns:a16="http://schemas.microsoft.com/office/drawing/2014/main" id="{3598EC41-1943-3A47-B439-D915A5450C51}"/>
                  </a:ext>
                </a:extLst>
              </p:cNvPr>
              <p:cNvSpPr/>
              <p:nvPr/>
            </p:nvSpPr>
            <p:spPr>
              <a:xfrm rot="16200000">
                <a:off x="-174268" y="79994"/>
                <a:ext cx="183350"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8" name="Rechthoek 718">
                <a:extLst>
                  <a:ext uri="{FF2B5EF4-FFF2-40B4-BE49-F238E27FC236}">
                    <a16:creationId xmlns:a16="http://schemas.microsoft.com/office/drawing/2014/main" id="{0D145B88-C5D5-AB4C-A60C-63E598F5D010}"/>
                  </a:ext>
                </a:extLst>
              </p:cNvPr>
              <p:cNvSpPr/>
              <p:nvPr/>
            </p:nvSpPr>
            <p:spPr>
              <a:xfrm rot="16200000">
                <a:off x="83005" y="79994"/>
                <a:ext cx="183350"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sp>
        <p:nvSpPr>
          <p:cNvPr id="59" name="H2">
            <a:extLst>
              <a:ext uri="{FF2B5EF4-FFF2-40B4-BE49-F238E27FC236}">
                <a16:creationId xmlns:a16="http://schemas.microsoft.com/office/drawing/2014/main" id="{182FA19B-68EE-824B-86E5-F2E5908186D1}"/>
              </a:ext>
            </a:extLst>
          </p:cNvPr>
          <p:cNvSpPr txBox="1"/>
          <p:nvPr userDrawn="1"/>
        </p:nvSpPr>
        <p:spPr>
          <a:xfrm>
            <a:off x="792697" y="2682831"/>
            <a:ext cx="2862674" cy="5232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1217512">
              <a:spcBef>
                <a:spcPts val="600"/>
              </a:spcBef>
              <a:defRPr sz="1200">
                <a:solidFill>
                  <a:srgbClr val="FFFFFF"/>
                </a:solidFill>
                <a:latin typeface="Segoe UI"/>
                <a:ea typeface="Segoe UI"/>
                <a:cs typeface="Segoe UI"/>
                <a:sym typeface="Segoe UI"/>
              </a:defRPr>
            </a:lvl1pPr>
          </a:lstStyle>
          <a:p>
            <a:pPr algn="l"/>
            <a:r>
              <a:rPr sz="1700" dirty="0"/>
              <a:t>Open </a:t>
            </a:r>
            <a:r>
              <a:rPr sz="1700" dirty="0" err="1"/>
              <a:t>deze</a:t>
            </a:r>
            <a:r>
              <a:rPr sz="1700" dirty="0"/>
              <a:t> </a:t>
            </a:r>
            <a:r>
              <a:rPr sz="1700" dirty="0" err="1"/>
              <a:t>dia</a:t>
            </a:r>
            <a:r>
              <a:rPr sz="1700" dirty="0"/>
              <a:t> in de ‘</a:t>
            </a:r>
            <a:r>
              <a:rPr sz="1700" dirty="0" err="1"/>
              <a:t>Diavoorstelling</a:t>
            </a:r>
            <a:r>
              <a:rPr sz="1700" dirty="0"/>
              <a:t>’ (F5)</a:t>
            </a:r>
            <a:endParaRPr sz="1700" dirty="0">
              <a:latin typeface="+mj-lt"/>
              <a:ea typeface="+mj-ea"/>
              <a:cs typeface="+mj-cs"/>
              <a:sym typeface="Calibri"/>
            </a:endParaRPr>
          </a:p>
        </p:txBody>
      </p:sp>
      <p:sp>
        <p:nvSpPr>
          <p:cNvPr id="60" name="Ovaal 742">
            <a:extLst>
              <a:ext uri="{FF2B5EF4-FFF2-40B4-BE49-F238E27FC236}">
                <a16:creationId xmlns:a16="http://schemas.microsoft.com/office/drawing/2014/main" id="{51616586-575B-E74A-9E06-C4C5F110C54E}"/>
              </a:ext>
            </a:extLst>
          </p:cNvPr>
          <p:cNvSpPr/>
          <p:nvPr userDrawn="1"/>
        </p:nvSpPr>
        <p:spPr>
          <a:xfrm>
            <a:off x="1215594" y="5286720"/>
            <a:ext cx="981964" cy="981964"/>
          </a:xfrm>
          <a:prstGeom prst="ellipse">
            <a:avLst/>
          </a:prstGeom>
          <a:solidFill>
            <a:srgbClr val="EBECEC"/>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nvGrpSpPr>
          <p:cNvPr id="61" name="Groep 705">
            <a:extLst>
              <a:ext uri="{FF2B5EF4-FFF2-40B4-BE49-F238E27FC236}">
                <a16:creationId xmlns:a16="http://schemas.microsoft.com/office/drawing/2014/main" id="{777B17AB-0E59-5D4A-8646-2A554B579181}"/>
              </a:ext>
            </a:extLst>
          </p:cNvPr>
          <p:cNvGrpSpPr/>
          <p:nvPr userDrawn="1"/>
        </p:nvGrpSpPr>
        <p:grpSpPr>
          <a:xfrm>
            <a:off x="1470590" y="5541716"/>
            <a:ext cx="471973" cy="471973"/>
            <a:chOff x="0" y="0"/>
            <a:chExt cx="471972" cy="471972"/>
          </a:xfrm>
        </p:grpSpPr>
        <p:sp>
          <p:nvSpPr>
            <p:cNvPr id="62" name="Rechthoek: met één afgeronde hoek 706">
              <a:extLst>
                <a:ext uri="{FF2B5EF4-FFF2-40B4-BE49-F238E27FC236}">
                  <a16:creationId xmlns:a16="http://schemas.microsoft.com/office/drawing/2014/main" id="{5D50EF41-6D65-2C4B-9030-136861521974}"/>
                </a:ext>
              </a:extLst>
            </p:cNvPr>
            <p:cNvSpPr/>
            <p:nvPr/>
          </p:nvSpPr>
          <p:spPr>
            <a:xfrm flipH="1">
              <a:off x="0" y="0"/>
              <a:ext cx="471973" cy="471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lnTo>
                    <a:pt x="21600" y="21600"/>
                  </a:lnTo>
                  <a:lnTo>
                    <a:pt x="0" y="21600"/>
                  </a:lnTo>
                  <a:close/>
                </a:path>
              </a:pathLst>
            </a:custGeom>
            <a:solidFill>
              <a:srgbClr val="FFFFFF"/>
            </a:solidFill>
            <a:ln w="25400" cap="flat">
              <a:solidFill>
                <a:srgbClr val="808080"/>
              </a:solidFill>
              <a:prstDash val="solid"/>
              <a:miter lim="8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000">
                  <a:latin typeface="+mj-lt"/>
                  <a:ea typeface="+mj-ea"/>
                  <a:cs typeface="+mj-cs"/>
                  <a:sym typeface="Calibri"/>
                </a:defRPr>
              </a:pPr>
              <a:endParaRPr/>
            </a:p>
          </p:txBody>
        </p:sp>
        <p:sp>
          <p:nvSpPr>
            <p:cNvPr id="63" name="Rechthoek: met één afgeronde hoek 707">
              <a:extLst>
                <a:ext uri="{FF2B5EF4-FFF2-40B4-BE49-F238E27FC236}">
                  <a16:creationId xmlns:a16="http://schemas.microsoft.com/office/drawing/2014/main" id="{1B8B79A0-7AFE-1244-A394-EE5F7FC95367}"/>
                </a:ext>
              </a:extLst>
            </p:cNvPr>
            <p:cNvSpPr/>
            <p:nvPr/>
          </p:nvSpPr>
          <p:spPr>
            <a:xfrm flipH="1">
              <a:off x="63314" y="55822"/>
              <a:ext cx="318959" cy="416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3706"/>
                    <a:pt x="21600" y="8278"/>
                  </a:cubicBezTo>
                  <a:lnTo>
                    <a:pt x="21600" y="21600"/>
                  </a:lnTo>
                  <a:lnTo>
                    <a:pt x="0" y="21600"/>
                  </a:lnTo>
                  <a:close/>
                </a:path>
              </a:pathLst>
            </a:custGeom>
            <a:noFill/>
            <a:ln w="9525" cap="flat">
              <a:solidFill>
                <a:srgbClr val="808080"/>
              </a:solidFill>
              <a:prstDash val="solid"/>
              <a:miter lim="800000"/>
            </a:ln>
            <a:effectLst/>
          </p:spPr>
          <p:txBody>
            <a:bodyPr wrap="square" lIns="45719" tIns="45719" rIns="45719" bIns="45719" numCol="1" anchor="ctr">
              <a:noAutofit/>
            </a:bodyPr>
            <a:lstStyle/>
            <a:p>
              <a:pPr algn="ctr">
                <a:defRPr sz="3000">
                  <a:latin typeface="+mj-lt"/>
                  <a:ea typeface="+mj-ea"/>
                  <a:cs typeface="+mj-cs"/>
                  <a:sym typeface="Calibri"/>
                </a:defRPr>
              </a:pPr>
              <a:endParaRPr/>
            </a:p>
          </p:txBody>
        </p:sp>
        <p:sp>
          <p:nvSpPr>
            <p:cNvPr id="64" name="Rechthoek 708">
              <a:extLst>
                <a:ext uri="{FF2B5EF4-FFF2-40B4-BE49-F238E27FC236}">
                  <a16:creationId xmlns:a16="http://schemas.microsoft.com/office/drawing/2014/main" id="{EBD2FC07-98D4-D04C-8DBB-95C6FAFD9823}"/>
                </a:ext>
              </a:extLst>
            </p:cNvPr>
            <p:cNvSpPr/>
            <p:nvPr/>
          </p:nvSpPr>
          <p:spPr>
            <a:xfrm flipH="1">
              <a:off x="382273" y="55822"/>
              <a:ext cx="79939" cy="416150"/>
            </a:xfrm>
            <a:prstGeom prst="rect">
              <a:avLst/>
            </a:prstGeom>
            <a:noFill/>
            <a:ln w="9525" cap="flat">
              <a:solidFill>
                <a:srgbClr val="808080"/>
              </a:solidFill>
              <a:prstDash val="solid"/>
              <a:miter lim="800000"/>
            </a:ln>
            <a:effectLst/>
          </p:spPr>
          <p:txBody>
            <a:bodyPr wrap="square" lIns="45719" tIns="45719" rIns="45719" bIns="45719" numCol="1" anchor="ctr">
              <a:noAutofit/>
            </a:bodyPr>
            <a:lstStyle/>
            <a:p>
              <a:pPr algn="ctr">
                <a:defRPr sz="3000">
                  <a:latin typeface="+mj-lt"/>
                  <a:ea typeface="+mj-ea"/>
                  <a:cs typeface="+mj-cs"/>
                  <a:sym typeface="Calibri"/>
                </a:defRPr>
              </a:pPr>
              <a:endParaRPr/>
            </a:p>
          </p:txBody>
        </p:sp>
        <p:sp>
          <p:nvSpPr>
            <p:cNvPr id="65" name="Rechthoek: afgeronde bovenhoeken 709">
              <a:extLst>
                <a:ext uri="{FF2B5EF4-FFF2-40B4-BE49-F238E27FC236}">
                  <a16:creationId xmlns:a16="http://schemas.microsoft.com/office/drawing/2014/main" id="{D746DDBD-C679-9349-B5AC-7A7DB3C7CDFF}"/>
                </a:ext>
              </a:extLst>
            </p:cNvPr>
            <p:cNvSpPr/>
            <p:nvPr/>
          </p:nvSpPr>
          <p:spPr>
            <a:xfrm flipH="1">
              <a:off x="343249" y="230345"/>
              <a:ext cx="79939" cy="2349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1645"/>
                    <a:pt x="21600" y="3675"/>
                  </a:cubicBezTo>
                  <a:lnTo>
                    <a:pt x="21600" y="21600"/>
                  </a:lnTo>
                  <a:lnTo>
                    <a:pt x="0" y="21600"/>
                  </a:lnTo>
                  <a:lnTo>
                    <a:pt x="0" y="3675"/>
                  </a:lnTo>
                  <a:cubicBezTo>
                    <a:pt x="0" y="1645"/>
                    <a:pt x="4835" y="0"/>
                    <a:pt x="10800" y="0"/>
                  </a:cubicBezTo>
                  <a:close/>
                </a:path>
              </a:pathLst>
            </a:custGeom>
            <a:solidFill>
              <a:srgbClr val="FFFFFF"/>
            </a:solidFill>
            <a:ln w="9525" cap="flat">
              <a:solidFill>
                <a:srgbClr val="808080"/>
              </a:solidFill>
              <a:prstDash val="solid"/>
              <a:miter lim="800000"/>
            </a:ln>
            <a:effectLst/>
          </p:spPr>
          <p:txBody>
            <a:bodyPr wrap="square" lIns="45719" tIns="45719" rIns="45719" bIns="45719" numCol="1" anchor="ctr">
              <a:noAutofit/>
            </a:bodyPr>
            <a:lstStyle/>
            <a:p>
              <a:pPr algn="ctr">
                <a:defRPr sz="3000">
                  <a:latin typeface="+mj-lt"/>
                  <a:ea typeface="+mj-ea"/>
                  <a:cs typeface="+mj-cs"/>
                  <a:sym typeface="Calibri"/>
                </a:defRPr>
              </a:pPr>
              <a:endParaRPr/>
            </a:p>
          </p:txBody>
        </p:sp>
      </p:grpSp>
      <p:sp>
        <p:nvSpPr>
          <p:cNvPr id="66" name="H2">
            <a:extLst>
              <a:ext uri="{FF2B5EF4-FFF2-40B4-BE49-F238E27FC236}">
                <a16:creationId xmlns:a16="http://schemas.microsoft.com/office/drawing/2014/main" id="{8874ED0D-6D03-1846-8E11-6789F00029BE}"/>
              </a:ext>
            </a:extLst>
          </p:cNvPr>
          <p:cNvSpPr txBox="1"/>
          <p:nvPr userDrawn="1"/>
        </p:nvSpPr>
        <p:spPr>
          <a:xfrm>
            <a:off x="792697" y="4578239"/>
            <a:ext cx="3093642" cy="5232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1217512">
              <a:spcBef>
                <a:spcPts val="600"/>
              </a:spcBef>
              <a:defRPr sz="1200">
                <a:solidFill>
                  <a:srgbClr val="FFFFFF"/>
                </a:solidFill>
                <a:latin typeface="Segoe UI"/>
                <a:ea typeface="Segoe UI"/>
                <a:cs typeface="Segoe UI"/>
                <a:sym typeface="Segoe UI"/>
              </a:defRPr>
            </a:lvl1pPr>
          </a:lstStyle>
          <a:p>
            <a:pPr algn="l"/>
            <a:r>
              <a:rPr sz="1700" dirty="0" err="1"/>
              <a:t>Gebruik</a:t>
            </a:r>
            <a:r>
              <a:rPr sz="1700" dirty="0"/>
              <a:t> nu de </a:t>
            </a:r>
            <a:r>
              <a:rPr sz="1700" dirty="0" err="1"/>
              <a:t>muis</a:t>
            </a:r>
            <a:r>
              <a:rPr sz="1700" dirty="0"/>
              <a:t> om </a:t>
            </a:r>
            <a:r>
              <a:rPr sz="1700" dirty="0" err="1"/>
              <a:t>te</a:t>
            </a:r>
            <a:r>
              <a:rPr sz="1700" dirty="0"/>
              <a:t> </a:t>
            </a:r>
            <a:br>
              <a:rPr lang="en-US" sz="1700" dirty="0"/>
            </a:br>
            <a:r>
              <a:rPr sz="1700" dirty="0" err="1"/>
              <a:t>klikken</a:t>
            </a:r>
            <a:r>
              <a:rPr sz="1700" dirty="0"/>
              <a:t> op de YouTube-links</a:t>
            </a:r>
          </a:p>
        </p:txBody>
      </p:sp>
      <p:sp>
        <p:nvSpPr>
          <p:cNvPr id="67" name="H2">
            <a:extLst>
              <a:ext uri="{FF2B5EF4-FFF2-40B4-BE49-F238E27FC236}">
                <a16:creationId xmlns:a16="http://schemas.microsoft.com/office/drawing/2014/main" id="{F30952AE-EB07-574D-ADAA-D2DDD87C60EB}"/>
              </a:ext>
            </a:extLst>
          </p:cNvPr>
          <p:cNvSpPr txBox="1"/>
          <p:nvPr userDrawn="1"/>
        </p:nvSpPr>
        <p:spPr>
          <a:xfrm>
            <a:off x="1221298" y="2019182"/>
            <a:ext cx="2203949"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217512">
              <a:spcBef>
                <a:spcPts val="600"/>
              </a:spcBef>
              <a:defRPr sz="1200" b="1" cap="all">
                <a:solidFill>
                  <a:srgbClr val="FFFFFF"/>
                </a:solidFill>
                <a:latin typeface="Segoe UI"/>
                <a:ea typeface="Segoe UI"/>
                <a:cs typeface="Segoe UI"/>
                <a:sym typeface="Segoe UI"/>
              </a:defRPr>
            </a:lvl1pPr>
          </a:lstStyle>
          <a:p>
            <a:r>
              <a:rPr sz="1800" dirty="0"/>
              <a:t>Hoe </a:t>
            </a:r>
            <a:r>
              <a:rPr sz="1800" dirty="0" err="1"/>
              <a:t>werkt</a:t>
            </a:r>
            <a:r>
              <a:rPr sz="1800" dirty="0"/>
              <a:t> het?</a:t>
            </a:r>
          </a:p>
        </p:txBody>
      </p:sp>
      <p:sp>
        <p:nvSpPr>
          <p:cNvPr id="68" name="Rechthoek 1">
            <a:extLst>
              <a:ext uri="{FF2B5EF4-FFF2-40B4-BE49-F238E27FC236}">
                <a16:creationId xmlns:a16="http://schemas.microsoft.com/office/drawing/2014/main" id="{DF25BF37-84D4-D048-BFCC-809968F57647}"/>
              </a:ext>
            </a:extLst>
          </p:cNvPr>
          <p:cNvSpPr/>
          <p:nvPr userDrawn="1"/>
        </p:nvSpPr>
        <p:spPr>
          <a:xfrm>
            <a:off x="3937404" y="1842549"/>
            <a:ext cx="2598953" cy="2172496"/>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69" name="Rechthoek 719">
            <a:extLst>
              <a:ext uri="{FF2B5EF4-FFF2-40B4-BE49-F238E27FC236}">
                <a16:creationId xmlns:a16="http://schemas.microsoft.com/office/drawing/2014/main" id="{868DB49D-ECFF-5446-8986-02D3821CD22A}"/>
              </a:ext>
            </a:extLst>
          </p:cNvPr>
          <p:cNvSpPr/>
          <p:nvPr userDrawn="1"/>
        </p:nvSpPr>
        <p:spPr>
          <a:xfrm>
            <a:off x="6672271" y="1842549"/>
            <a:ext cx="2598953" cy="2172496"/>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70" name="Rechthoek 720">
            <a:extLst>
              <a:ext uri="{FF2B5EF4-FFF2-40B4-BE49-F238E27FC236}">
                <a16:creationId xmlns:a16="http://schemas.microsoft.com/office/drawing/2014/main" id="{4420C95B-2D39-4144-B872-CC5B040FF0AE}"/>
              </a:ext>
            </a:extLst>
          </p:cNvPr>
          <p:cNvSpPr/>
          <p:nvPr userDrawn="1"/>
        </p:nvSpPr>
        <p:spPr>
          <a:xfrm>
            <a:off x="9407138" y="1842549"/>
            <a:ext cx="2598953" cy="2172496"/>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71" name="Rechthoek 721">
            <a:extLst>
              <a:ext uri="{FF2B5EF4-FFF2-40B4-BE49-F238E27FC236}">
                <a16:creationId xmlns:a16="http://schemas.microsoft.com/office/drawing/2014/main" id="{CF6461C0-912D-6D4B-A44C-3F32EF596AF5}"/>
              </a:ext>
            </a:extLst>
          </p:cNvPr>
          <p:cNvSpPr/>
          <p:nvPr userDrawn="1"/>
        </p:nvSpPr>
        <p:spPr>
          <a:xfrm>
            <a:off x="3937404" y="4143307"/>
            <a:ext cx="2598953" cy="2172495"/>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72" name="Rechthoek 722">
            <a:extLst>
              <a:ext uri="{FF2B5EF4-FFF2-40B4-BE49-F238E27FC236}">
                <a16:creationId xmlns:a16="http://schemas.microsoft.com/office/drawing/2014/main" id="{2C56B0DA-BA84-074C-B206-214F5FE66D5E}"/>
              </a:ext>
            </a:extLst>
          </p:cNvPr>
          <p:cNvSpPr/>
          <p:nvPr userDrawn="1"/>
        </p:nvSpPr>
        <p:spPr>
          <a:xfrm>
            <a:off x="6672271" y="4143307"/>
            <a:ext cx="2598953" cy="2172495"/>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pic>
        <p:nvPicPr>
          <p:cNvPr id="73" name="Picture 2" descr="Picture 2">
            <a:extLst>
              <a:ext uri="{FF2B5EF4-FFF2-40B4-BE49-F238E27FC236}">
                <a16:creationId xmlns:a16="http://schemas.microsoft.com/office/drawing/2014/main" id="{A2EDF971-3EB7-0A4E-9ED5-FA26CA5CE68F}"/>
              </a:ext>
            </a:extLst>
          </p:cNvPr>
          <p:cNvPicPr>
            <a:picLocks noChangeAspect="1"/>
          </p:cNvPicPr>
          <p:nvPr userDrawn="1"/>
        </p:nvPicPr>
        <p:blipFill rotWithShape="1">
          <a:blip r:embed="rId4"/>
          <a:srcRect l="10794" r="62636" b="2525"/>
          <a:stretch/>
        </p:blipFill>
        <p:spPr>
          <a:xfrm>
            <a:off x="5061745" y="3521931"/>
            <a:ext cx="359821" cy="463937"/>
          </a:xfrm>
          <a:prstGeom prst="rect">
            <a:avLst/>
          </a:prstGeom>
          <a:ln w="12700" cap="flat">
            <a:noFill/>
            <a:miter lim="400000"/>
          </a:ln>
          <a:effectLst/>
        </p:spPr>
      </p:pic>
      <p:sp>
        <p:nvSpPr>
          <p:cNvPr id="74" name="Rechthoek 723">
            <a:extLst>
              <a:ext uri="{FF2B5EF4-FFF2-40B4-BE49-F238E27FC236}">
                <a16:creationId xmlns:a16="http://schemas.microsoft.com/office/drawing/2014/main" id="{354E1D41-52CA-D442-9378-6F57946076AD}"/>
              </a:ext>
            </a:extLst>
          </p:cNvPr>
          <p:cNvSpPr/>
          <p:nvPr userDrawn="1"/>
        </p:nvSpPr>
        <p:spPr>
          <a:xfrm>
            <a:off x="9407138" y="4143307"/>
            <a:ext cx="2598953" cy="2172495"/>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75" name="Ovaal 639">
            <a:extLst>
              <a:ext uri="{FF2B5EF4-FFF2-40B4-BE49-F238E27FC236}">
                <a16:creationId xmlns:a16="http://schemas.microsoft.com/office/drawing/2014/main" id="{4B3BB576-265C-6E41-9A2F-DBE2B48CE99B}"/>
              </a:ext>
            </a:extLst>
          </p:cNvPr>
          <p:cNvSpPr/>
          <p:nvPr userDrawn="1"/>
        </p:nvSpPr>
        <p:spPr>
          <a:xfrm>
            <a:off x="10169622" y="1989816"/>
            <a:ext cx="1073985" cy="1094809"/>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76" name="H2">
            <a:extLst>
              <a:ext uri="{FF2B5EF4-FFF2-40B4-BE49-F238E27FC236}">
                <a16:creationId xmlns:a16="http://schemas.microsoft.com/office/drawing/2014/main" id="{09488740-4983-B342-9208-C7856324E6DA}"/>
              </a:ext>
            </a:extLst>
          </p:cNvPr>
          <p:cNvSpPr txBox="1"/>
          <p:nvPr userDrawn="1"/>
        </p:nvSpPr>
        <p:spPr>
          <a:xfrm>
            <a:off x="9689171" y="2642289"/>
            <a:ext cx="2034887" cy="1138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sz="1400" dirty="0"/>
          </a:p>
          <a:p>
            <a:pPr algn="ctr" defTabSz="1217512">
              <a:spcBef>
                <a:spcPts val="600"/>
              </a:spcBef>
              <a:defRPr sz="1200" b="1" cap="all">
                <a:solidFill>
                  <a:srgbClr val="211F26"/>
                </a:solidFill>
                <a:latin typeface="Segoe UI"/>
                <a:ea typeface="Segoe UI"/>
                <a:cs typeface="Segoe UI"/>
                <a:sym typeface="Segoe UI"/>
              </a:defRPr>
            </a:pPr>
            <a:br>
              <a:rPr sz="1700" dirty="0"/>
            </a:br>
            <a:r>
              <a:rPr sz="1700" dirty="0" err="1"/>
              <a:t>grafieken</a:t>
            </a:r>
            <a:endParaRPr sz="1700" dirty="0">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rPr sz="1400" dirty="0"/>
              <a:t> </a:t>
            </a:r>
          </a:p>
        </p:txBody>
      </p:sp>
      <p:grpSp>
        <p:nvGrpSpPr>
          <p:cNvPr id="77" name="Grafiek icoon">
            <a:extLst>
              <a:ext uri="{FF2B5EF4-FFF2-40B4-BE49-F238E27FC236}">
                <a16:creationId xmlns:a16="http://schemas.microsoft.com/office/drawing/2014/main" id="{A7E5F8E2-BF57-0148-AC6B-C42855DDBE48}"/>
              </a:ext>
            </a:extLst>
          </p:cNvPr>
          <p:cNvGrpSpPr/>
          <p:nvPr userDrawn="1"/>
        </p:nvGrpSpPr>
        <p:grpSpPr>
          <a:xfrm>
            <a:off x="10521360" y="2332030"/>
            <a:ext cx="370509" cy="410383"/>
            <a:chOff x="0" y="0"/>
            <a:chExt cx="338762" cy="368083"/>
          </a:xfrm>
        </p:grpSpPr>
        <p:sp>
          <p:nvSpPr>
            <p:cNvPr id="78" name="Rechthoek 691">
              <a:extLst>
                <a:ext uri="{FF2B5EF4-FFF2-40B4-BE49-F238E27FC236}">
                  <a16:creationId xmlns:a16="http://schemas.microsoft.com/office/drawing/2014/main" id="{A8D6AC61-B94E-A34F-AD4C-3F4E1DBC7537}"/>
                </a:ext>
              </a:extLst>
            </p:cNvPr>
            <p:cNvSpPr/>
            <p:nvPr/>
          </p:nvSpPr>
          <p:spPr>
            <a:xfrm>
              <a:off x="0" y="115165"/>
              <a:ext cx="92667" cy="252917"/>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79" name="Rechthoek 692">
              <a:extLst>
                <a:ext uri="{FF2B5EF4-FFF2-40B4-BE49-F238E27FC236}">
                  <a16:creationId xmlns:a16="http://schemas.microsoft.com/office/drawing/2014/main" id="{8180A4EF-0F59-944C-BCE2-2C5EC2CD96E6}"/>
                </a:ext>
              </a:extLst>
            </p:cNvPr>
            <p:cNvSpPr/>
            <p:nvPr/>
          </p:nvSpPr>
          <p:spPr>
            <a:xfrm>
              <a:off x="122062" y="-1"/>
              <a:ext cx="92667" cy="368085"/>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0" name="Rechthoek 693">
              <a:extLst>
                <a:ext uri="{FF2B5EF4-FFF2-40B4-BE49-F238E27FC236}">
                  <a16:creationId xmlns:a16="http://schemas.microsoft.com/office/drawing/2014/main" id="{3BB9D724-F25D-C940-8F3F-8A34631399AC}"/>
                </a:ext>
              </a:extLst>
            </p:cNvPr>
            <p:cNvSpPr/>
            <p:nvPr/>
          </p:nvSpPr>
          <p:spPr>
            <a:xfrm>
              <a:off x="246096" y="81953"/>
              <a:ext cx="92667" cy="286130"/>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81" name="Ovaal 640">
            <a:extLst>
              <a:ext uri="{FF2B5EF4-FFF2-40B4-BE49-F238E27FC236}">
                <a16:creationId xmlns:a16="http://schemas.microsoft.com/office/drawing/2014/main" id="{11CC7766-62B0-284B-B8E9-B7F40F047628}"/>
              </a:ext>
            </a:extLst>
          </p:cNvPr>
          <p:cNvSpPr/>
          <p:nvPr userDrawn="1"/>
        </p:nvSpPr>
        <p:spPr>
          <a:xfrm>
            <a:off x="4699886" y="4314149"/>
            <a:ext cx="1073986" cy="1094808"/>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82" name="H2">
            <a:extLst>
              <a:ext uri="{FF2B5EF4-FFF2-40B4-BE49-F238E27FC236}">
                <a16:creationId xmlns:a16="http://schemas.microsoft.com/office/drawing/2014/main" id="{FA34FE7E-B63F-6245-916F-378531F8366A}"/>
              </a:ext>
            </a:extLst>
          </p:cNvPr>
          <p:cNvSpPr txBox="1"/>
          <p:nvPr userDrawn="1"/>
        </p:nvSpPr>
        <p:spPr>
          <a:xfrm>
            <a:off x="4219437" y="5004379"/>
            <a:ext cx="2034887" cy="10464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dirty="0"/>
          </a:p>
          <a:p>
            <a:pPr algn="ctr" defTabSz="1217512">
              <a:spcBef>
                <a:spcPts val="600"/>
              </a:spcBef>
              <a:defRPr sz="1200" b="1" cap="all">
                <a:solidFill>
                  <a:srgbClr val="211F26"/>
                </a:solidFill>
                <a:latin typeface="Segoe UI"/>
                <a:ea typeface="Segoe UI"/>
                <a:cs typeface="Segoe UI"/>
                <a:sym typeface="Segoe UI"/>
              </a:defRPr>
            </a:pPr>
            <a:br>
              <a:rPr sz="1800" dirty="0"/>
            </a:br>
            <a:r>
              <a:rPr sz="1700" dirty="0" err="1"/>
              <a:t>tabellen</a:t>
            </a:r>
            <a:endParaRPr sz="1700" dirty="0">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rPr dirty="0"/>
              <a:t> </a:t>
            </a:r>
          </a:p>
        </p:txBody>
      </p:sp>
      <p:grpSp>
        <p:nvGrpSpPr>
          <p:cNvPr id="83" name="Tabel icoon">
            <a:extLst>
              <a:ext uri="{FF2B5EF4-FFF2-40B4-BE49-F238E27FC236}">
                <a16:creationId xmlns:a16="http://schemas.microsoft.com/office/drawing/2014/main" id="{E3BB4995-539E-7647-9041-03C63CF8B47D}"/>
              </a:ext>
            </a:extLst>
          </p:cNvPr>
          <p:cNvGrpSpPr/>
          <p:nvPr userDrawn="1"/>
        </p:nvGrpSpPr>
        <p:grpSpPr>
          <a:xfrm>
            <a:off x="5005671" y="4649054"/>
            <a:ext cx="462418" cy="425000"/>
            <a:chOff x="0" y="0"/>
            <a:chExt cx="422795" cy="381193"/>
          </a:xfrm>
        </p:grpSpPr>
        <p:sp>
          <p:nvSpPr>
            <p:cNvPr id="84" name="Rechthoek 682">
              <a:extLst>
                <a:ext uri="{FF2B5EF4-FFF2-40B4-BE49-F238E27FC236}">
                  <a16:creationId xmlns:a16="http://schemas.microsoft.com/office/drawing/2014/main" id="{2BD98E3F-5CB9-864F-B7B5-7A1DC08EFA18}"/>
                </a:ext>
              </a:extLst>
            </p:cNvPr>
            <p:cNvSpPr/>
            <p:nvPr/>
          </p:nvSpPr>
          <p:spPr>
            <a:xfrm>
              <a:off x="0" y="-1"/>
              <a:ext cx="422796" cy="381195"/>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5" name="Rechthoek 683">
              <a:extLst>
                <a:ext uri="{FF2B5EF4-FFF2-40B4-BE49-F238E27FC236}">
                  <a16:creationId xmlns:a16="http://schemas.microsoft.com/office/drawing/2014/main" id="{B4614917-C635-D141-83DB-6041BA6F5A0F}"/>
                </a:ext>
              </a:extLst>
            </p:cNvPr>
            <p:cNvSpPr/>
            <p:nvPr/>
          </p:nvSpPr>
          <p:spPr>
            <a:xfrm>
              <a:off x="4414" y="238380"/>
              <a:ext cx="139682" cy="69883"/>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6" name="Rechthoek 684">
              <a:extLst>
                <a:ext uri="{FF2B5EF4-FFF2-40B4-BE49-F238E27FC236}">
                  <a16:creationId xmlns:a16="http://schemas.microsoft.com/office/drawing/2014/main" id="{82338894-1C5A-4D40-9EB2-63ABB59118F8}"/>
                </a:ext>
              </a:extLst>
            </p:cNvPr>
            <p:cNvSpPr/>
            <p:nvPr/>
          </p:nvSpPr>
          <p:spPr>
            <a:xfrm>
              <a:off x="6469" y="6158"/>
              <a:ext cx="416327" cy="75259"/>
            </a:xfrm>
            <a:prstGeom prst="rect">
              <a:avLst/>
            </a:prstGeom>
            <a:solidFill>
              <a:srgbClr val="6C6C6C"/>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7" name="Rechte verbindingslijn 685">
              <a:extLst>
                <a:ext uri="{FF2B5EF4-FFF2-40B4-BE49-F238E27FC236}">
                  <a16:creationId xmlns:a16="http://schemas.microsoft.com/office/drawing/2014/main" id="{F169456E-32BF-E449-BDBA-943FA818526A}"/>
                </a:ext>
              </a:extLst>
            </p:cNvPr>
            <p:cNvSpPr/>
            <p:nvPr/>
          </p:nvSpPr>
          <p:spPr>
            <a:xfrm flipH="1">
              <a:off x="145049" y="78798"/>
              <a:ext cx="1" cy="299776"/>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88" name="Rechte verbindingslijn 686">
              <a:extLst>
                <a:ext uri="{FF2B5EF4-FFF2-40B4-BE49-F238E27FC236}">
                  <a16:creationId xmlns:a16="http://schemas.microsoft.com/office/drawing/2014/main" id="{66E87881-9FD5-374A-AD00-B87826B6B1A9}"/>
                </a:ext>
              </a:extLst>
            </p:cNvPr>
            <p:cNvSpPr/>
            <p:nvPr/>
          </p:nvSpPr>
          <p:spPr>
            <a:xfrm flipH="1">
              <a:off x="279237" y="78798"/>
              <a:ext cx="1" cy="299776"/>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89" name="Rechte verbindingslijn 687">
              <a:extLst>
                <a:ext uri="{FF2B5EF4-FFF2-40B4-BE49-F238E27FC236}">
                  <a16:creationId xmlns:a16="http://schemas.microsoft.com/office/drawing/2014/main" id="{6BFBD91E-8431-EF4A-A0B2-DA0C166034C7}"/>
                </a:ext>
              </a:extLst>
            </p:cNvPr>
            <p:cNvSpPr/>
            <p:nvPr/>
          </p:nvSpPr>
          <p:spPr>
            <a:xfrm flipH="1" flipV="1">
              <a:off x="6377" y="155027"/>
              <a:ext cx="416419"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90" name="Rechte verbindingslijn 688">
              <a:extLst>
                <a:ext uri="{FF2B5EF4-FFF2-40B4-BE49-F238E27FC236}">
                  <a16:creationId xmlns:a16="http://schemas.microsoft.com/office/drawing/2014/main" id="{14FA0888-93D9-2A4B-B7FA-7525E6ACBA09}"/>
                </a:ext>
              </a:extLst>
            </p:cNvPr>
            <p:cNvSpPr/>
            <p:nvPr/>
          </p:nvSpPr>
          <p:spPr>
            <a:xfrm flipH="1" flipV="1">
              <a:off x="6377" y="233596"/>
              <a:ext cx="416419"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91" name="Rechte verbindingslijn 689">
              <a:extLst>
                <a:ext uri="{FF2B5EF4-FFF2-40B4-BE49-F238E27FC236}">
                  <a16:creationId xmlns:a16="http://schemas.microsoft.com/office/drawing/2014/main" id="{4A7EFF8E-84C5-A94A-B3A2-153DDE441279}"/>
                </a:ext>
              </a:extLst>
            </p:cNvPr>
            <p:cNvSpPr/>
            <p:nvPr/>
          </p:nvSpPr>
          <p:spPr>
            <a:xfrm flipH="1" flipV="1">
              <a:off x="6377" y="309545"/>
              <a:ext cx="416419"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92" name="Rechthoek 690">
              <a:extLst>
                <a:ext uri="{FF2B5EF4-FFF2-40B4-BE49-F238E27FC236}">
                  <a16:creationId xmlns:a16="http://schemas.microsoft.com/office/drawing/2014/main" id="{D77FC0A9-D0E0-914D-801D-52ECC8747EBD}"/>
                </a:ext>
              </a:extLst>
            </p:cNvPr>
            <p:cNvSpPr/>
            <p:nvPr/>
          </p:nvSpPr>
          <p:spPr>
            <a:xfrm>
              <a:off x="0" y="-1"/>
              <a:ext cx="422796" cy="381195"/>
            </a:xfrm>
            <a:prstGeom prst="rect">
              <a:avLst/>
            </a:prstGeom>
            <a:noFill/>
            <a:ln w="12700" cap="flat">
              <a:solidFill>
                <a:srgbClr val="6C6C6C"/>
              </a:solidFill>
              <a:prstDash val="solid"/>
              <a:miter lim="8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93" name="Ovaal 641">
            <a:extLst>
              <a:ext uri="{FF2B5EF4-FFF2-40B4-BE49-F238E27FC236}">
                <a16:creationId xmlns:a16="http://schemas.microsoft.com/office/drawing/2014/main" id="{314585B9-971D-9B40-9CEE-C99731E46836}"/>
              </a:ext>
            </a:extLst>
          </p:cNvPr>
          <p:cNvSpPr/>
          <p:nvPr userDrawn="1"/>
        </p:nvSpPr>
        <p:spPr>
          <a:xfrm>
            <a:off x="7434754" y="4314149"/>
            <a:ext cx="1073985" cy="1094808"/>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94" name="H2">
            <a:extLst>
              <a:ext uri="{FF2B5EF4-FFF2-40B4-BE49-F238E27FC236}">
                <a16:creationId xmlns:a16="http://schemas.microsoft.com/office/drawing/2014/main" id="{5E5D7ADF-6B56-EE4A-AA9D-EB307F4E3E94}"/>
              </a:ext>
            </a:extLst>
          </p:cNvPr>
          <p:cNvSpPr txBox="1"/>
          <p:nvPr userDrawn="1"/>
        </p:nvSpPr>
        <p:spPr>
          <a:xfrm>
            <a:off x="6954304" y="4975546"/>
            <a:ext cx="2034887" cy="1138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sz="1400" dirty="0"/>
          </a:p>
          <a:p>
            <a:pPr algn="ctr" defTabSz="1217512">
              <a:spcBef>
                <a:spcPts val="600"/>
              </a:spcBef>
              <a:defRPr sz="1200" b="1" cap="all">
                <a:solidFill>
                  <a:srgbClr val="211F26"/>
                </a:solidFill>
                <a:latin typeface="Segoe UI"/>
                <a:ea typeface="Segoe UI"/>
                <a:cs typeface="Segoe UI"/>
                <a:sym typeface="Segoe UI"/>
              </a:defRPr>
            </a:pPr>
            <a:br>
              <a:rPr sz="1700" dirty="0"/>
            </a:br>
            <a:r>
              <a:rPr sz="1700" dirty="0"/>
              <a:t>Video’s</a:t>
            </a:r>
            <a:endParaRPr sz="1700" dirty="0">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rPr sz="1400" dirty="0"/>
              <a:t> </a:t>
            </a:r>
          </a:p>
        </p:txBody>
      </p:sp>
      <p:grpSp>
        <p:nvGrpSpPr>
          <p:cNvPr id="95" name="Video icoon">
            <a:extLst>
              <a:ext uri="{FF2B5EF4-FFF2-40B4-BE49-F238E27FC236}">
                <a16:creationId xmlns:a16="http://schemas.microsoft.com/office/drawing/2014/main" id="{CD8159D1-359C-7E48-AD92-139250799264}"/>
              </a:ext>
            </a:extLst>
          </p:cNvPr>
          <p:cNvGrpSpPr/>
          <p:nvPr userDrawn="1"/>
        </p:nvGrpSpPr>
        <p:grpSpPr>
          <a:xfrm>
            <a:off x="7764566" y="4649412"/>
            <a:ext cx="414363" cy="424284"/>
            <a:chOff x="0" y="0"/>
            <a:chExt cx="378858" cy="380550"/>
          </a:xfrm>
        </p:grpSpPr>
        <p:sp>
          <p:nvSpPr>
            <p:cNvPr id="96" name="Rechthoek 678">
              <a:extLst>
                <a:ext uri="{FF2B5EF4-FFF2-40B4-BE49-F238E27FC236}">
                  <a16:creationId xmlns:a16="http://schemas.microsoft.com/office/drawing/2014/main" id="{581F4401-1B38-0E43-955D-0FC14A6A733A}"/>
                </a:ext>
              </a:extLst>
            </p:cNvPr>
            <p:cNvSpPr/>
            <p:nvPr/>
          </p:nvSpPr>
          <p:spPr>
            <a:xfrm>
              <a:off x="-1" y="3001"/>
              <a:ext cx="375853" cy="375164"/>
            </a:xfrm>
            <a:prstGeom prst="rect">
              <a:avLst/>
            </a:prstGeom>
            <a:solidFill>
              <a:srgbClr val="FFFFFF"/>
            </a:solidFill>
            <a:ln w="12700" cap="flat">
              <a:solidFill>
                <a:srgbClr val="6C6C6C"/>
              </a:solidFill>
              <a:prstDash val="solid"/>
              <a:miter lim="8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7" name="Vrije vorm 112">
              <a:extLst>
                <a:ext uri="{FF2B5EF4-FFF2-40B4-BE49-F238E27FC236}">
                  <a16:creationId xmlns:a16="http://schemas.microsoft.com/office/drawing/2014/main" id="{629AB340-C0EF-EF41-A100-546AA0A09E0F}"/>
                </a:ext>
              </a:extLst>
            </p:cNvPr>
            <p:cNvSpPr/>
            <p:nvPr/>
          </p:nvSpPr>
          <p:spPr>
            <a:xfrm>
              <a:off x="3006" y="-1"/>
              <a:ext cx="375853" cy="57027"/>
            </a:xfrm>
            <a:custGeom>
              <a:avLst/>
              <a:gdLst/>
              <a:ahLst/>
              <a:cxnLst>
                <a:cxn ang="0">
                  <a:pos x="wd2" y="hd2"/>
                </a:cxn>
                <a:cxn ang="5400000">
                  <a:pos x="wd2" y="hd2"/>
                </a:cxn>
                <a:cxn ang="10800000">
                  <a:pos x="wd2" y="hd2"/>
                </a:cxn>
                <a:cxn ang="16200000">
                  <a:pos x="wd2" y="hd2"/>
                </a:cxn>
              </a:cxnLst>
              <a:rect l="0" t="0" r="r" b="b"/>
              <a:pathLst>
                <a:path w="21600" h="21600" extrusionOk="0">
                  <a:moveTo>
                    <a:pt x="18841" y="4360"/>
                  </a:moveTo>
                  <a:lnTo>
                    <a:pt x="18841" y="18364"/>
                  </a:lnTo>
                  <a:lnTo>
                    <a:pt x="20888" y="18364"/>
                  </a:lnTo>
                  <a:lnTo>
                    <a:pt x="20888" y="4360"/>
                  </a:lnTo>
                  <a:close/>
                  <a:moveTo>
                    <a:pt x="15211" y="4360"/>
                  </a:moveTo>
                  <a:lnTo>
                    <a:pt x="15211" y="18364"/>
                  </a:lnTo>
                  <a:lnTo>
                    <a:pt x="17258" y="18364"/>
                  </a:lnTo>
                  <a:lnTo>
                    <a:pt x="17258" y="4360"/>
                  </a:lnTo>
                  <a:close/>
                  <a:moveTo>
                    <a:pt x="11579" y="4360"/>
                  </a:moveTo>
                  <a:lnTo>
                    <a:pt x="11579" y="18364"/>
                  </a:lnTo>
                  <a:lnTo>
                    <a:pt x="13626" y="18364"/>
                  </a:lnTo>
                  <a:lnTo>
                    <a:pt x="13626" y="4360"/>
                  </a:lnTo>
                  <a:close/>
                  <a:moveTo>
                    <a:pt x="7840" y="4360"/>
                  </a:moveTo>
                  <a:lnTo>
                    <a:pt x="7840" y="18364"/>
                  </a:lnTo>
                  <a:lnTo>
                    <a:pt x="9887" y="18364"/>
                  </a:lnTo>
                  <a:lnTo>
                    <a:pt x="9887" y="4360"/>
                  </a:lnTo>
                  <a:close/>
                  <a:moveTo>
                    <a:pt x="4133" y="4360"/>
                  </a:moveTo>
                  <a:lnTo>
                    <a:pt x="4133" y="18364"/>
                  </a:lnTo>
                  <a:lnTo>
                    <a:pt x="6180" y="18364"/>
                  </a:lnTo>
                  <a:lnTo>
                    <a:pt x="6180" y="4360"/>
                  </a:lnTo>
                  <a:close/>
                  <a:moveTo>
                    <a:pt x="558" y="4360"/>
                  </a:moveTo>
                  <a:lnTo>
                    <a:pt x="558" y="18364"/>
                  </a:lnTo>
                  <a:lnTo>
                    <a:pt x="2605" y="18364"/>
                  </a:lnTo>
                  <a:lnTo>
                    <a:pt x="2605" y="4360"/>
                  </a:lnTo>
                  <a:close/>
                  <a:moveTo>
                    <a:pt x="0" y="0"/>
                  </a:moveTo>
                  <a:lnTo>
                    <a:pt x="21600" y="0"/>
                  </a:lnTo>
                  <a:lnTo>
                    <a:pt x="21600" y="21600"/>
                  </a:lnTo>
                  <a:lnTo>
                    <a:pt x="0" y="21600"/>
                  </a:lnTo>
                  <a:close/>
                </a:path>
              </a:pathLst>
            </a:custGeom>
            <a:solidFill>
              <a:srgbClr val="6C6C6C"/>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8" name="Vrije vorm 113">
              <a:extLst>
                <a:ext uri="{FF2B5EF4-FFF2-40B4-BE49-F238E27FC236}">
                  <a16:creationId xmlns:a16="http://schemas.microsoft.com/office/drawing/2014/main" id="{5C0E991D-54E8-4445-B07C-B5EF33F00669}"/>
                </a:ext>
              </a:extLst>
            </p:cNvPr>
            <p:cNvSpPr/>
            <p:nvPr/>
          </p:nvSpPr>
          <p:spPr>
            <a:xfrm>
              <a:off x="1387" y="323525"/>
              <a:ext cx="375852" cy="57026"/>
            </a:xfrm>
            <a:custGeom>
              <a:avLst/>
              <a:gdLst/>
              <a:ahLst/>
              <a:cxnLst>
                <a:cxn ang="0">
                  <a:pos x="wd2" y="hd2"/>
                </a:cxn>
                <a:cxn ang="5400000">
                  <a:pos x="wd2" y="hd2"/>
                </a:cxn>
                <a:cxn ang="10800000">
                  <a:pos x="wd2" y="hd2"/>
                </a:cxn>
                <a:cxn ang="16200000">
                  <a:pos x="wd2" y="hd2"/>
                </a:cxn>
              </a:cxnLst>
              <a:rect l="0" t="0" r="r" b="b"/>
              <a:pathLst>
                <a:path w="21600" h="21600" extrusionOk="0">
                  <a:moveTo>
                    <a:pt x="18841" y="4360"/>
                  </a:moveTo>
                  <a:lnTo>
                    <a:pt x="18841" y="18364"/>
                  </a:lnTo>
                  <a:lnTo>
                    <a:pt x="20888" y="18364"/>
                  </a:lnTo>
                  <a:lnTo>
                    <a:pt x="20888" y="4360"/>
                  </a:lnTo>
                  <a:close/>
                  <a:moveTo>
                    <a:pt x="15211" y="4360"/>
                  </a:moveTo>
                  <a:lnTo>
                    <a:pt x="15211" y="18364"/>
                  </a:lnTo>
                  <a:lnTo>
                    <a:pt x="17258" y="18364"/>
                  </a:lnTo>
                  <a:lnTo>
                    <a:pt x="17258" y="4360"/>
                  </a:lnTo>
                  <a:close/>
                  <a:moveTo>
                    <a:pt x="11579" y="4360"/>
                  </a:moveTo>
                  <a:lnTo>
                    <a:pt x="11579" y="18364"/>
                  </a:lnTo>
                  <a:lnTo>
                    <a:pt x="13626" y="18364"/>
                  </a:lnTo>
                  <a:lnTo>
                    <a:pt x="13626" y="4360"/>
                  </a:lnTo>
                  <a:close/>
                  <a:moveTo>
                    <a:pt x="7840" y="4360"/>
                  </a:moveTo>
                  <a:lnTo>
                    <a:pt x="7840" y="18364"/>
                  </a:lnTo>
                  <a:lnTo>
                    <a:pt x="9887" y="18364"/>
                  </a:lnTo>
                  <a:lnTo>
                    <a:pt x="9887" y="4360"/>
                  </a:lnTo>
                  <a:close/>
                  <a:moveTo>
                    <a:pt x="4133" y="4360"/>
                  </a:moveTo>
                  <a:lnTo>
                    <a:pt x="4133" y="18364"/>
                  </a:lnTo>
                  <a:lnTo>
                    <a:pt x="6180" y="18364"/>
                  </a:lnTo>
                  <a:lnTo>
                    <a:pt x="6180" y="4360"/>
                  </a:lnTo>
                  <a:close/>
                  <a:moveTo>
                    <a:pt x="558" y="4360"/>
                  </a:moveTo>
                  <a:lnTo>
                    <a:pt x="558" y="18364"/>
                  </a:lnTo>
                  <a:lnTo>
                    <a:pt x="2605" y="18364"/>
                  </a:lnTo>
                  <a:lnTo>
                    <a:pt x="2605" y="4360"/>
                  </a:lnTo>
                  <a:close/>
                  <a:moveTo>
                    <a:pt x="0" y="0"/>
                  </a:moveTo>
                  <a:lnTo>
                    <a:pt x="21600" y="0"/>
                  </a:lnTo>
                  <a:lnTo>
                    <a:pt x="21600" y="21600"/>
                  </a:lnTo>
                  <a:lnTo>
                    <a:pt x="0" y="21600"/>
                  </a:lnTo>
                  <a:close/>
                </a:path>
              </a:pathLst>
            </a:custGeom>
            <a:solidFill>
              <a:srgbClr val="6C6C6C"/>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9" name="Gelijkbenige driehoek 681">
              <a:extLst>
                <a:ext uri="{FF2B5EF4-FFF2-40B4-BE49-F238E27FC236}">
                  <a16:creationId xmlns:a16="http://schemas.microsoft.com/office/drawing/2014/main" id="{AE1CA616-F2E4-8948-948B-442A7E4570CB}"/>
                </a:ext>
              </a:extLst>
            </p:cNvPr>
            <p:cNvSpPr/>
            <p:nvPr/>
          </p:nvSpPr>
          <p:spPr>
            <a:xfrm rot="5400000">
              <a:off x="143107" y="132384"/>
              <a:ext cx="116612" cy="116398"/>
            </a:xfrm>
            <a:prstGeom prst="triangl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0" name="Ovaal 638">
            <a:extLst>
              <a:ext uri="{FF2B5EF4-FFF2-40B4-BE49-F238E27FC236}">
                <a16:creationId xmlns:a16="http://schemas.microsoft.com/office/drawing/2014/main" id="{BA4ECE97-D911-B94F-A5DC-6D3B5BF68E9A}"/>
              </a:ext>
            </a:extLst>
          </p:cNvPr>
          <p:cNvSpPr/>
          <p:nvPr userDrawn="1"/>
        </p:nvSpPr>
        <p:spPr>
          <a:xfrm>
            <a:off x="7434754" y="2020776"/>
            <a:ext cx="1073985" cy="1094809"/>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101" name="H2">
            <a:extLst>
              <a:ext uri="{FF2B5EF4-FFF2-40B4-BE49-F238E27FC236}">
                <a16:creationId xmlns:a16="http://schemas.microsoft.com/office/drawing/2014/main" id="{8F46CE82-BB8E-474B-8FD9-9D709D326F96}"/>
              </a:ext>
            </a:extLst>
          </p:cNvPr>
          <p:cNvSpPr txBox="1"/>
          <p:nvPr userDrawn="1"/>
        </p:nvSpPr>
        <p:spPr>
          <a:xfrm>
            <a:off x="6776293" y="2978136"/>
            <a:ext cx="2389514" cy="5386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dirty="0"/>
          </a:p>
          <a:p>
            <a:pPr algn="ctr" defTabSz="1217512">
              <a:spcBef>
                <a:spcPts val="600"/>
              </a:spcBef>
              <a:defRPr sz="1200" b="1" cap="all">
                <a:solidFill>
                  <a:srgbClr val="211F26"/>
                </a:solidFill>
                <a:latin typeface="Segoe UI"/>
                <a:ea typeface="Segoe UI"/>
                <a:cs typeface="Segoe UI"/>
                <a:sym typeface="Segoe UI"/>
              </a:defRPr>
            </a:pPr>
            <a:r>
              <a:rPr sz="1700" dirty="0" err="1"/>
              <a:t>afbeeldingen</a:t>
            </a:r>
            <a:endParaRPr sz="1700" dirty="0">
              <a:latin typeface="+mj-lt"/>
              <a:ea typeface="+mj-ea"/>
              <a:cs typeface="+mj-cs"/>
              <a:sym typeface="Calibri"/>
            </a:endParaRPr>
          </a:p>
        </p:txBody>
      </p:sp>
      <p:grpSp>
        <p:nvGrpSpPr>
          <p:cNvPr id="102" name="Groep 652">
            <a:extLst>
              <a:ext uri="{FF2B5EF4-FFF2-40B4-BE49-F238E27FC236}">
                <a16:creationId xmlns:a16="http://schemas.microsoft.com/office/drawing/2014/main" id="{7F2E3EBA-51F7-514F-A979-ED9EDB3EB652}"/>
              </a:ext>
            </a:extLst>
          </p:cNvPr>
          <p:cNvGrpSpPr/>
          <p:nvPr userDrawn="1"/>
        </p:nvGrpSpPr>
        <p:grpSpPr>
          <a:xfrm>
            <a:off x="7781154" y="2358429"/>
            <a:ext cx="381185" cy="456264"/>
            <a:chOff x="0" y="0"/>
            <a:chExt cx="348523" cy="409235"/>
          </a:xfrm>
        </p:grpSpPr>
        <p:sp>
          <p:nvSpPr>
            <p:cNvPr id="103" name="Rechthoek 672">
              <a:extLst>
                <a:ext uri="{FF2B5EF4-FFF2-40B4-BE49-F238E27FC236}">
                  <a16:creationId xmlns:a16="http://schemas.microsoft.com/office/drawing/2014/main" id="{4C87C4A6-A4D8-2240-8AC9-530AF2341DD2}"/>
                </a:ext>
              </a:extLst>
            </p:cNvPr>
            <p:cNvSpPr/>
            <p:nvPr/>
          </p:nvSpPr>
          <p:spPr>
            <a:xfrm>
              <a:off x="0" y="0"/>
              <a:ext cx="309319" cy="304245"/>
            </a:xfrm>
            <a:prstGeom prst="rect">
              <a:avLst/>
            </a:prstGeom>
            <a:solidFill>
              <a:srgbClr val="FFFFFF"/>
            </a:solidFill>
            <a:ln w="12700" cap="flat">
              <a:solidFill>
                <a:srgbClr val="80808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defRPr>
              </a:pPr>
              <a:endParaRPr/>
            </a:p>
          </p:txBody>
        </p:sp>
        <p:sp>
          <p:nvSpPr>
            <p:cNvPr id="104" name="Ovaal 673">
              <a:extLst>
                <a:ext uri="{FF2B5EF4-FFF2-40B4-BE49-F238E27FC236}">
                  <a16:creationId xmlns:a16="http://schemas.microsoft.com/office/drawing/2014/main" id="{80C6F206-CB48-6B4C-AFCE-4796943AFE6B}"/>
                </a:ext>
              </a:extLst>
            </p:cNvPr>
            <p:cNvSpPr/>
            <p:nvPr/>
          </p:nvSpPr>
          <p:spPr>
            <a:xfrm>
              <a:off x="188440" y="38434"/>
              <a:ext cx="85347" cy="85191"/>
            </a:xfrm>
            <a:prstGeom prst="ellipse">
              <a:avLst/>
            </a:prstGeom>
            <a:solidFill>
              <a:srgbClr val="1FF524"/>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05" name="Vrije vorm: vorm 674">
              <a:extLst>
                <a:ext uri="{FF2B5EF4-FFF2-40B4-BE49-F238E27FC236}">
                  <a16:creationId xmlns:a16="http://schemas.microsoft.com/office/drawing/2014/main" id="{847ABFA7-71B7-CB4C-B740-148E7D4F336B}"/>
                </a:ext>
              </a:extLst>
            </p:cNvPr>
            <p:cNvSpPr/>
            <p:nvPr/>
          </p:nvSpPr>
          <p:spPr>
            <a:xfrm rot="2700000">
              <a:off x="39024" y="186962"/>
              <a:ext cx="201769" cy="176835"/>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D9D9D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06" name="Rechthoek: afgeronde hoeken 675">
              <a:extLst>
                <a:ext uri="{FF2B5EF4-FFF2-40B4-BE49-F238E27FC236}">
                  <a16:creationId xmlns:a16="http://schemas.microsoft.com/office/drawing/2014/main" id="{AD35F01F-D88A-1F45-A341-FF099C004F88}"/>
                </a:ext>
              </a:extLst>
            </p:cNvPr>
            <p:cNvSpPr/>
            <p:nvPr/>
          </p:nvSpPr>
          <p:spPr>
            <a:xfrm>
              <a:off x="161486" y="172122"/>
              <a:ext cx="187038" cy="139832"/>
            </a:xfrm>
            <a:prstGeom prst="roundRect">
              <a:avLst>
                <a:gd name="adj" fmla="val 16667"/>
              </a:avLst>
            </a:prstGeom>
            <a:solidFill>
              <a:srgbClr val="FFFFFF"/>
            </a:solidFill>
            <a:ln w="19050" cap="flat">
              <a:solidFill>
                <a:srgbClr val="80808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defRPr>
              </a:pPr>
              <a:endParaRPr/>
            </a:p>
          </p:txBody>
        </p:sp>
        <p:sp>
          <p:nvSpPr>
            <p:cNvPr id="107" name="Rechte verbindingslijn 676">
              <a:extLst>
                <a:ext uri="{FF2B5EF4-FFF2-40B4-BE49-F238E27FC236}">
                  <a16:creationId xmlns:a16="http://schemas.microsoft.com/office/drawing/2014/main" id="{84A153E7-684A-1147-AE3A-586F4AB2420B}"/>
                </a:ext>
              </a:extLst>
            </p:cNvPr>
            <p:cNvSpPr/>
            <p:nvPr/>
          </p:nvSpPr>
          <p:spPr>
            <a:xfrm>
              <a:off x="205066" y="367657"/>
              <a:ext cx="99878" cy="1"/>
            </a:xfrm>
            <a:prstGeom prst="line">
              <a:avLst/>
            </a:prstGeom>
            <a:solidFill>
              <a:srgbClr val="FFFFFF"/>
            </a:solidFill>
            <a:ln w="19050" cap="flat">
              <a:solidFill>
                <a:srgbClr val="808080"/>
              </a:solidFill>
              <a:prstDash val="solid"/>
              <a:miter lim="800000"/>
            </a:ln>
            <a:effectLst/>
          </p:spPr>
          <p:txBody>
            <a:bodyPr wrap="square" lIns="45719" tIns="45719" rIns="45719" bIns="45719" numCol="1" anchor="t">
              <a:noAutofit/>
            </a:bodyPr>
            <a:lstStyle/>
            <a:p>
              <a:endParaRPr/>
            </a:p>
          </p:txBody>
        </p:sp>
        <p:sp>
          <p:nvSpPr>
            <p:cNvPr id="108" name="Rechte verbindingslijn 677">
              <a:extLst>
                <a:ext uri="{FF2B5EF4-FFF2-40B4-BE49-F238E27FC236}">
                  <a16:creationId xmlns:a16="http://schemas.microsoft.com/office/drawing/2014/main" id="{6A073493-F422-1143-91E0-393DD83C1DC9}"/>
                </a:ext>
              </a:extLst>
            </p:cNvPr>
            <p:cNvSpPr/>
            <p:nvPr/>
          </p:nvSpPr>
          <p:spPr>
            <a:xfrm flipH="1">
              <a:off x="254506" y="311953"/>
              <a:ext cx="499" cy="52158"/>
            </a:xfrm>
            <a:prstGeom prst="line">
              <a:avLst/>
            </a:prstGeom>
            <a:solidFill>
              <a:srgbClr val="FFFFFF"/>
            </a:solidFill>
            <a:ln w="19050" cap="flat">
              <a:solidFill>
                <a:srgbClr val="808080"/>
              </a:solidFill>
              <a:prstDash val="solid"/>
              <a:miter lim="800000"/>
            </a:ln>
            <a:effectLst/>
          </p:spPr>
          <p:txBody>
            <a:bodyPr wrap="square" lIns="45719" tIns="45719" rIns="45719" bIns="45719" numCol="1" anchor="t">
              <a:noAutofit/>
            </a:bodyPr>
            <a:lstStyle/>
            <a:p>
              <a:endParaRPr/>
            </a:p>
          </p:txBody>
        </p:sp>
      </p:grpSp>
      <p:sp>
        <p:nvSpPr>
          <p:cNvPr id="109" name="Ovaal 642">
            <a:extLst>
              <a:ext uri="{FF2B5EF4-FFF2-40B4-BE49-F238E27FC236}">
                <a16:creationId xmlns:a16="http://schemas.microsoft.com/office/drawing/2014/main" id="{D1A2DD6A-D848-1645-A0BF-2B7BF86FCCCA}"/>
              </a:ext>
            </a:extLst>
          </p:cNvPr>
          <p:cNvSpPr/>
          <p:nvPr userDrawn="1"/>
        </p:nvSpPr>
        <p:spPr>
          <a:xfrm>
            <a:off x="10169622" y="4314149"/>
            <a:ext cx="1073985" cy="1094808"/>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110" name="H2">
            <a:extLst>
              <a:ext uri="{FF2B5EF4-FFF2-40B4-BE49-F238E27FC236}">
                <a16:creationId xmlns:a16="http://schemas.microsoft.com/office/drawing/2014/main" id="{3FB52C36-483D-694F-87BB-EB0E992D62E5}"/>
              </a:ext>
            </a:extLst>
          </p:cNvPr>
          <p:cNvSpPr txBox="1"/>
          <p:nvPr userDrawn="1"/>
        </p:nvSpPr>
        <p:spPr>
          <a:xfrm>
            <a:off x="9689171" y="5293333"/>
            <a:ext cx="2034887" cy="846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b="1" cap="all">
                <a:solidFill>
                  <a:srgbClr val="211F26"/>
                </a:solidFill>
                <a:latin typeface="Segoe UI"/>
                <a:ea typeface="Segoe UI"/>
                <a:cs typeface="Segoe UI"/>
                <a:sym typeface="Segoe UI"/>
              </a:defRPr>
            </a:pPr>
            <a:br>
              <a:rPr sz="1700" dirty="0"/>
            </a:br>
            <a:r>
              <a:rPr sz="1700" dirty="0"/>
              <a:t>Tips &amp; Tricks</a:t>
            </a:r>
            <a:endParaRPr sz="1700" dirty="0">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rPr sz="1400" dirty="0" err="1"/>
              <a:t>www.pptsolutions.nl</a:t>
            </a:r>
            <a:endParaRPr sz="1400" dirty="0"/>
          </a:p>
        </p:txBody>
      </p:sp>
      <p:grpSp>
        <p:nvGrpSpPr>
          <p:cNvPr id="111" name="Graphic 120">
            <a:extLst>
              <a:ext uri="{FF2B5EF4-FFF2-40B4-BE49-F238E27FC236}">
                <a16:creationId xmlns:a16="http://schemas.microsoft.com/office/drawing/2014/main" id="{90DB8B59-675F-7B4E-A381-EBC3EDBDC0DC}"/>
              </a:ext>
            </a:extLst>
          </p:cNvPr>
          <p:cNvGrpSpPr/>
          <p:nvPr userDrawn="1"/>
        </p:nvGrpSpPr>
        <p:grpSpPr>
          <a:xfrm>
            <a:off x="10380568" y="4659242"/>
            <a:ext cx="652091" cy="404622"/>
            <a:chOff x="0" y="0"/>
            <a:chExt cx="596216" cy="362916"/>
          </a:xfrm>
        </p:grpSpPr>
        <p:sp>
          <p:nvSpPr>
            <p:cNvPr id="112" name="Vrije vorm: vorm 669">
              <a:extLst>
                <a:ext uri="{FF2B5EF4-FFF2-40B4-BE49-F238E27FC236}">
                  <a16:creationId xmlns:a16="http://schemas.microsoft.com/office/drawing/2014/main" id="{7B911AFB-DC2C-AF41-963D-BC6CF125F51B}"/>
                </a:ext>
              </a:extLst>
            </p:cNvPr>
            <p:cNvSpPr/>
            <p:nvPr/>
          </p:nvSpPr>
          <p:spPr>
            <a:xfrm>
              <a:off x="77767" y="0"/>
              <a:ext cx="440683" cy="298110"/>
            </a:xfrm>
            <a:custGeom>
              <a:avLst/>
              <a:gdLst/>
              <a:ahLst/>
              <a:cxnLst>
                <a:cxn ang="0">
                  <a:pos x="wd2" y="hd2"/>
                </a:cxn>
                <a:cxn ang="5400000">
                  <a:pos x="wd2" y="hd2"/>
                </a:cxn>
                <a:cxn ang="10800000">
                  <a:pos x="wd2" y="hd2"/>
                </a:cxn>
                <a:cxn ang="16200000">
                  <a:pos x="wd2" y="hd2"/>
                </a:cxn>
              </a:cxnLst>
              <a:rect l="0" t="0" r="r" b="b"/>
              <a:pathLst>
                <a:path w="21600" h="21600" extrusionOk="0">
                  <a:moveTo>
                    <a:pt x="19694" y="18783"/>
                  </a:moveTo>
                  <a:lnTo>
                    <a:pt x="1906" y="18783"/>
                  </a:lnTo>
                  <a:lnTo>
                    <a:pt x="1906" y="2817"/>
                  </a:lnTo>
                  <a:lnTo>
                    <a:pt x="19694" y="2817"/>
                  </a:lnTo>
                  <a:close/>
                  <a:moveTo>
                    <a:pt x="21600" y="1878"/>
                  </a:moveTo>
                  <a:cubicBezTo>
                    <a:pt x="21600" y="841"/>
                    <a:pt x="21031" y="0"/>
                    <a:pt x="20329" y="0"/>
                  </a:cubicBezTo>
                  <a:lnTo>
                    <a:pt x="1271" y="0"/>
                  </a:lnTo>
                  <a:cubicBezTo>
                    <a:pt x="569" y="0"/>
                    <a:pt x="0" y="841"/>
                    <a:pt x="0" y="1878"/>
                  </a:cubicBezTo>
                  <a:lnTo>
                    <a:pt x="0" y="21600"/>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211F26"/>
                  </a:solidFill>
                  <a:latin typeface="+mj-lt"/>
                  <a:ea typeface="+mj-ea"/>
                  <a:cs typeface="+mj-cs"/>
                  <a:sym typeface="Calibri"/>
                </a:defRPr>
              </a:pPr>
              <a:endParaRPr/>
            </a:p>
          </p:txBody>
        </p:sp>
        <p:sp>
          <p:nvSpPr>
            <p:cNvPr id="113" name="Vrije vorm: vorm 670">
              <a:extLst>
                <a:ext uri="{FF2B5EF4-FFF2-40B4-BE49-F238E27FC236}">
                  <a16:creationId xmlns:a16="http://schemas.microsoft.com/office/drawing/2014/main" id="{69FC2634-47F0-8A49-B851-B0F63CF0FA7B}"/>
                </a:ext>
              </a:extLst>
            </p:cNvPr>
            <p:cNvSpPr/>
            <p:nvPr/>
          </p:nvSpPr>
          <p:spPr>
            <a:xfrm>
              <a:off x="0" y="324031"/>
              <a:ext cx="596217" cy="38886"/>
            </a:xfrm>
            <a:custGeom>
              <a:avLst/>
              <a:gdLst/>
              <a:ahLst/>
              <a:cxnLst>
                <a:cxn ang="0">
                  <a:pos x="wd2" y="hd2"/>
                </a:cxn>
                <a:cxn ang="5400000">
                  <a:pos x="wd2" y="hd2"/>
                </a:cxn>
                <a:cxn ang="10800000">
                  <a:pos x="wd2" y="hd2"/>
                </a:cxn>
                <a:cxn ang="16200000">
                  <a:pos x="wd2" y="hd2"/>
                </a:cxn>
              </a:cxnLst>
              <a:rect l="0" t="0" r="r" b="b"/>
              <a:pathLst>
                <a:path w="21600" h="21600" extrusionOk="0">
                  <a:moveTo>
                    <a:pt x="12209" y="0"/>
                  </a:moveTo>
                  <a:lnTo>
                    <a:pt x="12209" y="3600"/>
                  </a:lnTo>
                  <a:cubicBezTo>
                    <a:pt x="12217" y="5465"/>
                    <a:pt x="12125" y="7076"/>
                    <a:pt x="12003" y="7200"/>
                  </a:cubicBezTo>
                  <a:cubicBezTo>
                    <a:pt x="11993" y="7210"/>
                    <a:pt x="11984" y="7210"/>
                    <a:pt x="11974" y="7200"/>
                  </a:cubicBezTo>
                  <a:lnTo>
                    <a:pt x="9626" y="7200"/>
                  </a:lnTo>
                  <a:cubicBezTo>
                    <a:pt x="9504" y="7323"/>
                    <a:pt x="9399" y="5912"/>
                    <a:pt x="9391" y="4047"/>
                  </a:cubicBezTo>
                  <a:cubicBezTo>
                    <a:pt x="9391" y="3898"/>
                    <a:pt x="9391" y="3749"/>
                    <a:pt x="9391" y="3600"/>
                  </a:cubicBezTo>
                  <a:lnTo>
                    <a:pt x="9391" y="0"/>
                  </a:lnTo>
                  <a:lnTo>
                    <a:pt x="0" y="0"/>
                  </a:lnTo>
                  <a:lnTo>
                    <a:pt x="0" y="7200"/>
                  </a:lnTo>
                  <a:cubicBezTo>
                    <a:pt x="0" y="15152"/>
                    <a:pt x="420" y="21600"/>
                    <a:pt x="939" y="21600"/>
                  </a:cubicBezTo>
                  <a:lnTo>
                    <a:pt x="20661" y="21600"/>
                  </a:lnTo>
                  <a:cubicBezTo>
                    <a:pt x="21180" y="21600"/>
                    <a:pt x="21600" y="15152"/>
                    <a:pt x="21600" y="7200"/>
                  </a:cubicBezTo>
                  <a:lnTo>
                    <a:pt x="21600" y="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211F26"/>
                  </a:solidFill>
                  <a:latin typeface="+mj-lt"/>
                  <a:ea typeface="+mj-ea"/>
                  <a:cs typeface="+mj-cs"/>
                  <a:sym typeface="Calibri"/>
                </a:defRPr>
              </a:pPr>
              <a:endParaRPr/>
            </a:p>
          </p:txBody>
        </p:sp>
        <p:sp>
          <p:nvSpPr>
            <p:cNvPr id="114" name="Vrije vorm: vorm 671">
              <a:extLst>
                <a:ext uri="{FF2B5EF4-FFF2-40B4-BE49-F238E27FC236}">
                  <a16:creationId xmlns:a16="http://schemas.microsoft.com/office/drawing/2014/main" id="{91F65C81-27FB-D440-BFC3-EDB8746DA678}"/>
                </a:ext>
              </a:extLst>
            </p:cNvPr>
            <p:cNvSpPr/>
            <p:nvPr/>
          </p:nvSpPr>
          <p:spPr>
            <a:xfrm>
              <a:off x="207379" y="58325"/>
              <a:ext cx="181458" cy="1814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1571" y="11571"/>
                  </a:moveTo>
                  <a:lnTo>
                    <a:pt x="15112" y="11571"/>
                  </a:lnTo>
                  <a:cubicBezTo>
                    <a:pt x="14709" y="14231"/>
                    <a:pt x="13469" y="16693"/>
                    <a:pt x="11571" y="18599"/>
                  </a:cubicBezTo>
                  <a:close/>
                  <a:moveTo>
                    <a:pt x="11571" y="10029"/>
                  </a:moveTo>
                  <a:lnTo>
                    <a:pt x="11571" y="2993"/>
                  </a:lnTo>
                  <a:cubicBezTo>
                    <a:pt x="13471" y="4901"/>
                    <a:pt x="14711" y="7366"/>
                    <a:pt x="15112" y="10029"/>
                  </a:cubicBezTo>
                  <a:close/>
                  <a:moveTo>
                    <a:pt x="10029" y="10029"/>
                  </a:moveTo>
                  <a:lnTo>
                    <a:pt x="6603" y="10029"/>
                  </a:lnTo>
                  <a:cubicBezTo>
                    <a:pt x="6987" y="7412"/>
                    <a:pt x="8186" y="4983"/>
                    <a:pt x="10029" y="3086"/>
                  </a:cubicBezTo>
                  <a:close/>
                  <a:moveTo>
                    <a:pt x="10029" y="11571"/>
                  </a:moveTo>
                  <a:lnTo>
                    <a:pt x="10029" y="18514"/>
                  </a:lnTo>
                  <a:cubicBezTo>
                    <a:pt x="8189" y="16615"/>
                    <a:pt x="6991" y="14187"/>
                    <a:pt x="6603" y="11571"/>
                  </a:cubicBezTo>
                  <a:close/>
                  <a:moveTo>
                    <a:pt x="5053" y="10029"/>
                  </a:moveTo>
                  <a:lnTo>
                    <a:pt x="1751" y="10029"/>
                  </a:lnTo>
                  <a:cubicBezTo>
                    <a:pt x="2094" y="5988"/>
                    <a:pt x="5076" y="2665"/>
                    <a:pt x="9057" y="1890"/>
                  </a:cubicBezTo>
                  <a:cubicBezTo>
                    <a:pt x="6857" y="4084"/>
                    <a:pt x="5449" y="6947"/>
                    <a:pt x="5053" y="10029"/>
                  </a:cubicBezTo>
                  <a:close/>
                  <a:moveTo>
                    <a:pt x="5053" y="11571"/>
                  </a:moveTo>
                  <a:cubicBezTo>
                    <a:pt x="5449" y="14658"/>
                    <a:pt x="6864" y="17525"/>
                    <a:pt x="9072" y="19718"/>
                  </a:cubicBezTo>
                  <a:cubicBezTo>
                    <a:pt x="5086" y="18943"/>
                    <a:pt x="2097" y="15618"/>
                    <a:pt x="1751" y="11571"/>
                  </a:cubicBezTo>
                  <a:close/>
                  <a:moveTo>
                    <a:pt x="16663" y="11571"/>
                  </a:moveTo>
                  <a:lnTo>
                    <a:pt x="19849" y="11571"/>
                  </a:lnTo>
                  <a:cubicBezTo>
                    <a:pt x="19511" y="15566"/>
                    <a:pt x="16591" y="18866"/>
                    <a:pt x="12667" y="19687"/>
                  </a:cubicBezTo>
                  <a:cubicBezTo>
                    <a:pt x="14865" y="17502"/>
                    <a:pt x="16271" y="14646"/>
                    <a:pt x="16663" y="11571"/>
                  </a:cubicBezTo>
                  <a:close/>
                  <a:moveTo>
                    <a:pt x="16663" y="10029"/>
                  </a:moveTo>
                  <a:cubicBezTo>
                    <a:pt x="16268" y="6962"/>
                    <a:pt x="14871" y="4112"/>
                    <a:pt x="12690" y="1921"/>
                  </a:cubicBezTo>
                  <a:cubicBezTo>
                    <a:pt x="16603" y="2750"/>
                    <a:pt x="19511" y="6043"/>
                    <a:pt x="19849" y="10029"/>
                  </a:cubicBezTo>
                  <a:close/>
                </a:path>
              </a:pathLst>
            </a:custGeom>
            <a:solidFill>
              <a:srgbClr val="1FF524"/>
            </a:solidFill>
            <a:ln w="12700" cap="flat">
              <a:noFill/>
              <a:miter lim="400000"/>
            </a:ln>
            <a:effectLst/>
          </p:spPr>
          <p:txBody>
            <a:bodyPr wrap="square" lIns="45719" tIns="45719" rIns="45719" bIns="45719" numCol="1" anchor="ctr">
              <a:noAutofit/>
            </a:bodyPr>
            <a:lstStyle/>
            <a:p>
              <a:pPr>
                <a:defRPr>
                  <a:solidFill>
                    <a:srgbClr val="211F26"/>
                  </a:solidFill>
                  <a:latin typeface="+mj-lt"/>
                  <a:ea typeface="+mj-ea"/>
                  <a:cs typeface="+mj-cs"/>
                  <a:sym typeface="Calibri"/>
                </a:defRPr>
              </a:pPr>
              <a:endParaRPr/>
            </a:p>
          </p:txBody>
        </p:sp>
      </p:grpSp>
      <p:sp>
        <p:nvSpPr>
          <p:cNvPr id="115" name="Ovaal 637">
            <a:extLst>
              <a:ext uri="{FF2B5EF4-FFF2-40B4-BE49-F238E27FC236}">
                <a16:creationId xmlns:a16="http://schemas.microsoft.com/office/drawing/2014/main" id="{DC2D9BA9-AD85-E148-A9AE-669C6F246E7F}"/>
              </a:ext>
            </a:extLst>
          </p:cNvPr>
          <p:cNvSpPr/>
          <p:nvPr userDrawn="1"/>
        </p:nvSpPr>
        <p:spPr>
          <a:xfrm>
            <a:off x="4699886" y="2020776"/>
            <a:ext cx="1073986" cy="1094809"/>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116" name="H2">
            <a:extLst>
              <a:ext uri="{FF2B5EF4-FFF2-40B4-BE49-F238E27FC236}">
                <a16:creationId xmlns:a16="http://schemas.microsoft.com/office/drawing/2014/main" id="{A7219E4A-7306-A44C-AA60-C20356B423A4}"/>
              </a:ext>
            </a:extLst>
          </p:cNvPr>
          <p:cNvSpPr txBox="1"/>
          <p:nvPr userDrawn="1"/>
        </p:nvSpPr>
        <p:spPr>
          <a:xfrm>
            <a:off x="3937403" y="2966463"/>
            <a:ext cx="2585815" cy="846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b="1" cap="all">
                <a:solidFill>
                  <a:srgbClr val="211F26"/>
                </a:solidFill>
                <a:latin typeface="Segoe UI"/>
                <a:ea typeface="Segoe UI"/>
                <a:cs typeface="Segoe UI"/>
                <a:sym typeface="Segoe UI"/>
              </a:defRPr>
            </a:pPr>
            <a:br>
              <a:rPr sz="1700" dirty="0"/>
            </a:br>
            <a:r>
              <a:rPr sz="1700" dirty="0" err="1"/>
              <a:t>Lijstniveau</a:t>
            </a:r>
            <a:r>
              <a:rPr sz="1700" dirty="0"/>
              <a:t> </a:t>
            </a:r>
            <a:r>
              <a:rPr sz="1700" dirty="0" err="1"/>
              <a:t>knoppen</a:t>
            </a:r>
            <a:endParaRPr sz="1700" dirty="0">
              <a:latin typeface="+mj-lt"/>
              <a:ea typeface="+mj-ea"/>
              <a:cs typeface="+mj-cs"/>
              <a:sym typeface="Calibri"/>
            </a:endParaRPr>
          </a:p>
          <a:p>
            <a:pPr algn="ctr">
              <a:spcBef>
                <a:spcPts val="600"/>
              </a:spcBef>
              <a:defRPr sz="1000">
                <a:solidFill>
                  <a:srgbClr val="211F26"/>
                </a:solidFill>
                <a:latin typeface="Segoe UI"/>
                <a:ea typeface="Segoe UI"/>
                <a:cs typeface="Segoe UI"/>
                <a:sym typeface="Segoe UI"/>
              </a:defRPr>
            </a:pPr>
            <a:r>
              <a:rPr sz="1400" dirty="0"/>
              <a:t> </a:t>
            </a:r>
          </a:p>
        </p:txBody>
      </p:sp>
      <p:grpSp>
        <p:nvGrpSpPr>
          <p:cNvPr id="117" name="Groep 654">
            <a:extLst>
              <a:ext uri="{FF2B5EF4-FFF2-40B4-BE49-F238E27FC236}">
                <a16:creationId xmlns:a16="http://schemas.microsoft.com/office/drawing/2014/main" id="{6587942D-8B71-0E40-B60A-3F26371E8972}"/>
              </a:ext>
            </a:extLst>
          </p:cNvPr>
          <p:cNvGrpSpPr/>
          <p:nvPr userDrawn="1"/>
        </p:nvGrpSpPr>
        <p:grpSpPr>
          <a:xfrm>
            <a:off x="4902837" y="2449156"/>
            <a:ext cx="668085" cy="238052"/>
            <a:chOff x="0" y="0"/>
            <a:chExt cx="610841" cy="213514"/>
          </a:xfrm>
        </p:grpSpPr>
        <p:grpSp>
          <p:nvGrpSpPr>
            <p:cNvPr id="118" name="Groep 655">
              <a:extLst>
                <a:ext uri="{FF2B5EF4-FFF2-40B4-BE49-F238E27FC236}">
                  <a16:creationId xmlns:a16="http://schemas.microsoft.com/office/drawing/2014/main" id="{A523C291-0632-4D42-B219-4D708833AD13}"/>
                </a:ext>
              </a:extLst>
            </p:cNvPr>
            <p:cNvGrpSpPr/>
            <p:nvPr/>
          </p:nvGrpSpPr>
          <p:grpSpPr>
            <a:xfrm>
              <a:off x="339147" y="0"/>
              <a:ext cx="271695" cy="213515"/>
              <a:chOff x="0" y="0"/>
              <a:chExt cx="271694" cy="213513"/>
            </a:xfrm>
          </p:grpSpPr>
          <p:sp>
            <p:nvSpPr>
              <p:cNvPr id="127" name="Rechte verbindingslijn 664">
                <a:extLst>
                  <a:ext uri="{FF2B5EF4-FFF2-40B4-BE49-F238E27FC236}">
                    <a16:creationId xmlns:a16="http://schemas.microsoft.com/office/drawing/2014/main" id="{B7A97886-37FF-684A-9D5A-1BCF126CDB52}"/>
                  </a:ext>
                </a:extLst>
              </p:cNvPr>
              <p:cNvSpPr/>
              <p:nvPr/>
            </p:nvSpPr>
            <p:spPr>
              <a:xfrm>
                <a:off x="-1" y="0"/>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8" name="Rechte verbindingslijn 665">
                <a:extLst>
                  <a:ext uri="{FF2B5EF4-FFF2-40B4-BE49-F238E27FC236}">
                    <a16:creationId xmlns:a16="http://schemas.microsoft.com/office/drawing/2014/main" id="{5A574AC8-6301-B24C-853A-88B690F3D95C}"/>
                  </a:ext>
                </a:extLst>
              </p:cNvPr>
              <p:cNvSpPr/>
              <p:nvPr/>
            </p:nvSpPr>
            <p:spPr>
              <a:xfrm>
                <a:off x="-1" y="213514"/>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9" name="Rechte verbindingslijn 666">
                <a:extLst>
                  <a:ext uri="{FF2B5EF4-FFF2-40B4-BE49-F238E27FC236}">
                    <a16:creationId xmlns:a16="http://schemas.microsoft.com/office/drawing/2014/main" id="{1602A079-2176-B448-B8D4-4E79364E3ADE}"/>
                  </a:ext>
                </a:extLst>
              </p:cNvPr>
              <p:cNvSpPr/>
              <p:nvPr/>
            </p:nvSpPr>
            <p:spPr>
              <a:xfrm>
                <a:off x="145292" y="160136"/>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30" name="Rechte verbindingslijn 667">
                <a:extLst>
                  <a:ext uri="{FF2B5EF4-FFF2-40B4-BE49-F238E27FC236}">
                    <a16:creationId xmlns:a16="http://schemas.microsoft.com/office/drawing/2014/main" id="{0325A1CA-42D4-B84C-9EEB-B2F58EDAA61A}"/>
                  </a:ext>
                </a:extLst>
              </p:cNvPr>
              <p:cNvSpPr/>
              <p:nvPr/>
            </p:nvSpPr>
            <p:spPr>
              <a:xfrm>
                <a:off x="145292" y="106757"/>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31" name="Rechte verbindingslijn 668">
                <a:extLst>
                  <a:ext uri="{FF2B5EF4-FFF2-40B4-BE49-F238E27FC236}">
                    <a16:creationId xmlns:a16="http://schemas.microsoft.com/office/drawing/2014/main" id="{A2DEE277-432C-C44D-9A18-64EA4C6B9E4A}"/>
                  </a:ext>
                </a:extLst>
              </p:cNvPr>
              <p:cNvSpPr/>
              <p:nvPr/>
            </p:nvSpPr>
            <p:spPr>
              <a:xfrm>
                <a:off x="145292" y="53378"/>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grpSp>
        <p:sp>
          <p:nvSpPr>
            <p:cNvPr id="119" name="Pijl: rechts 656">
              <a:extLst>
                <a:ext uri="{FF2B5EF4-FFF2-40B4-BE49-F238E27FC236}">
                  <a16:creationId xmlns:a16="http://schemas.microsoft.com/office/drawing/2014/main" id="{B323E43E-9CC5-444A-83A2-11B61C7E2708}"/>
                </a:ext>
              </a:extLst>
            </p:cNvPr>
            <p:cNvSpPr/>
            <p:nvPr/>
          </p:nvSpPr>
          <p:spPr>
            <a:xfrm>
              <a:off x="339147" y="50998"/>
              <a:ext cx="113825" cy="109358"/>
            </a:xfrm>
            <a:prstGeom prst="rightArrow">
              <a:avLst>
                <a:gd name="adj1" fmla="val 25329"/>
                <a:gd name="adj2" fmla="val 63628"/>
              </a:avLst>
            </a:prstGeom>
            <a:solidFill>
              <a:srgbClr val="1FF524"/>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120" name="Groep 657">
              <a:extLst>
                <a:ext uri="{FF2B5EF4-FFF2-40B4-BE49-F238E27FC236}">
                  <a16:creationId xmlns:a16="http://schemas.microsoft.com/office/drawing/2014/main" id="{C2060CA2-E3D0-6349-A67E-8362B539E054}"/>
                </a:ext>
              </a:extLst>
            </p:cNvPr>
            <p:cNvGrpSpPr/>
            <p:nvPr/>
          </p:nvGrpSpPr>
          <p:grpSpPr>
            <a:xfrm>
              <a:off x="0" y="0"/>
              <a:ext cx="271695" cy="213515"/>
              <a:chOff x="0" y="0"/>
              <a:chExt cx="271694" cy="213513"/>
            </a:xfrm>
          </p:grpSpPr>
          <p:sp>
            <p:nvSpPr>
              <p:cNvPr id="122" name="Rechte verbindingslijn 659">
                <a:extLst>
                  <a:ext uri="{FF2B5EF4-FFF2-40B4-BE49-F238E27FC236}">
                    <a16:creationId xmlns:a16="http://schemas.microsoft.com/office/drawing/2014/main" id="{BCDA1D65-2A30-0740-9106-6652E5F2F6F0}"/>
                  </a:ext>
                </a:extLst>
              </p:cNvPr>
              <p:cNvSpPr/>
              <p:nvPr/>
            </p:nvSpPr>
            <p:spPr>
              <a:xfrm>
                <a:off x="-1" y="0"/>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3" name="Rechte verbindingslijn 660">
                <a:extLst>
                  <a:ext uri="{FF2B5EF4-FFF2-40B4-BE49-F238E27FC236}">
                    <a16:creationId xmlns:a16="http://schemas.microsoft.com/office/drawing/2014/main" id="{CB732C6C-220F-8B4B-94B0-A6CD79900675}"/>
                  </a:ext>
                </a:extLst>
              </p:cNvPr>
              <p:cNvSpPr/>
              <p:nvPr/>
            </p:nvSpPr>
            <p:spPr>
              <a:xfrm>
                <a:off x="-1" y="213514"/>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4" name="Rechte verbindingslijn 661">
                <a:extLst>
                  <a:ext uri="{FF2B5EF4-FFF2-40B4-BE49-F238E27FC236}">
                    <a16:creationId xmlns:a16="http://schemas.microsoft.com/office/drawing/2014/main" id="{C1C21263-F317-3C40-A160-D95564671196}"/>
                  </a:ext>
                </a:extLst>
              </p:cNvPr>
              <p:cNvSpPr/>
              <p:nvPr/>
            </p:nvSpPr>
            <p:spPr>
              <a:xfrm>
                <a:off x="145292" y="160136"/>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5" name="Rechte verbindingslijn 662">
                <a:extLst>
                  <a:ext uri="{FF2B5EF4-FFF2-40B4-BE49-F238E27FC236}">
                    <a16:creationId xmlns:a16="http://schemas.microsoft.com/office/drawing/2014/main" id="{550E6995-1D14-E54C-8F9E-AF35C5792F51}"/>
                  </a:ext>
                </a:extLst>
              </p:cNvPr>
              <p:cNvSpPr/>
              <p:nvPr/>
            </p:nvSpPr>
            <p:spPr>
              <a:xfrm>
                <a:off x="145292" y="106757"/>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6" name="Rechte verbindingslijn 663">
                <a:extLst>
                  <a:ext uri="{FF2B5EF4-FFF2-40B4-BE49-F238E27FC236}">
                    <a16:creationId xmlns:a16="http://schemas.microsoft.com/office/drawing/2014/main" id="{637A8C38-CC3F-644D-B823-6240661F0F92}"/>
                  </a:ext>
                </a:extLst>
              </p:cNvPr>
              <p:cNvSpPr/>
              <p:nvPr/>
            </p:nvSpPr>
            <p:spPr>
              <a:xfrm>
                <a:off x="145292" y="53378"/>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grpSp>
        <p:sp>
          <p:nvSpPr>
            <p:cNvPr id="121" name="Pijl: rechts 658">
              <a:extLst>
                <a:ext uri="{FF2B5EF4-FFF2-40B4-BE49-F238E27FC236}">
                  <a16:creationId xmlns:a16="http://schemas.microsoft.com/office/drawing/2014/main" id="{5935C948-CDCE-5C44-B387-3763420BCDCE}"/>
                </a:ext>
              </a:extLst>
            </p:cNvPr>
            <p:cNvSpPr/>
            <p:nvPr/>
          </p:nvSpPr>
          <p:spPr>
            <a:xfrm flipH="1">
              <a:off x="0" y="50998"/>
              <a:ext cx="113824" cy="109358"/>
            </a:xfrm>
            <a:prstGeom prst="rightArrow">
              <a:avLst>
                <a:gd name="adj1" fmla="val 25329"/>
                <a:gd name="adj2" fmla="val 63628"/>
              </a:avLst>
            </a:prstGeom>
            <a:solidFill>
              <a:srgbClr val="FFFFFF"/>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sp>
        <p:nvSpPr>
          <p:cNvPr id="132" name="HYPERLINK">
            <a:hlinkClick r:id="rId5"/>
            <a:extLst>
              <a:ext uri="{FF2B5EF4-FFF2-40B4-BE49-F238E27FC236}">
                <a16:creationId xmlns:a16="http://schemas.microsoft.com/office/drawing/2014/main" id="{9156548D-BB60-024D-BDDD-F0D94E479C11}"/>
              </a:ext>
            </a:extLst>
          </p:cNvPr>
          <p:cNvSpPr/>
          <p:nvPr userDrawn="1"/>
        </p:nvSpPr>
        <p:spPr>
          <a:xfrm>
            <a:off x="3927611" y="1842549"/>
            <a:ext cx="2598953" cy="2172496"/>
          </a:xfrm>
          <a:prstGeom prst="rect">
            <a:avLst/>
          </a:prstGeom>
          <a:solidFill>
            <a:srgbClr val="4472C4">
              <a:alpha val="0"/>
            </a:srgb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dirty="0"/>
          </a:p>
        </p:txBody>
      </p:sp>
      <p:sp>
        <p:nvSpPr>
          <p:cNvPr id="133" name="HYPERLINK">
            <a:hlinkClick r:id="rId6"/>
            <a:extLst>
              <a:ext uri="{FF2B5EF4-FFF2-40B4-BE49-F238E27FC236}">
                <a16:creationId xmlns:a16="http://schemas.microsoft.com/office/drawing/2014/main" id="{5B4377D3-C133-6B42-B3A5-CC80D9BCD2AD}"/>
              </a:ext>
            </a:extLst>
          </p:cNvPr>
          <p:cNvSpPr/>
          <p:nvPr userDrawn="1"/>
        </p:nvSpPr>
        <p:spPr>
          <a:xfrm>
            <a:off x="6660702" y="1847849"/>
            <a:ext cx="2591203" cy="2168245"/>
          </a:xfrm>
          <a:prstGeom prst="rect">
            <a:avLst/>
          </a:prstGeom>
          <a:solidFill>
            <a:srgbClr val="4472C4">
              <a:alpha val="0"/>
            </a:srgb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dirty="0"/>
          </a:p>
        </p:txBody>
      </p:sp>
      <p:sp>
        <p:nvSpPr>
          <p:cNvPr id="134" name="HYPERLINK">
            <a:hlinkClick r:id="rId7"/>
            <a:extLst>
              <a:ext uri="{FF2B5EF4-FFF2-40B4-BE49-F238E27FC236}">
                <a16:creationId xmlns:a16="http://schemas.microsoft.com/office/drawing/2014/main" id="{5D325A17-4186-0E45-BAC9-56C4BE9CAAD5}"/>
              </a:ext>
            </a:extLst>
          </p:cNvPr>
          <p:cNvSpPr/>
          <p:nvPr userDrawn="1"/>
        </p:nvSpPr>
        <p:spPr>
          <a:xfrm>
            <a:off x="9395569" y="1842550"/>
            <a:ext cx="2600728" cy="2173544"/>
          </a:xfrm>
          <a:prstGeom prst="rect">
            <a:avLst/>
          </a:prstGeom>
          <a:solidFill>
            <a:schemeClr val="tx2">
              <a:alpha val="0"/>
            </a:scheme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dirty="0"/>
          </a:p>
        </p:txBody>
      </p:sp>
      <p:sp>
        <p:nvSpPr>
          <p:cNvPr id="135" name="HYPERLINK">
            <a:hlinkClick r:id="rId8"/>
            <a:extLst>
              <a:ext uri="{FF2B5EF4-FFF2-40B4-BE49-F238E27FC236}">
                <a16:creationId xmlns:a16="http://schemas.microsoft.com/office/drawing/2014/main" id="{FE91F9AF-AFCF-E448-B972-41630440ADE4}"/>
              </a:ext>
            </a:extLst>
          </p:cNvPr>
          <p:cNvSpPr/>
          <p:nvPr userDrawn="1"/>
        </p:nvSpPr>
        <p:spPr>
          <a:xfrm>
            <a:off x="3927612" y="4144354"/>
            <a:ext cx="2598952" cy="2172498"/>
          </a:xfrm>
          <a:prstGeom prst="rect">
            <a:avLst/>
          </a:prstGeom>
          <a:solidFill>
            <a:schemeClr val="tx2">
              <a:alpha val="0"/>
            </a:scheme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6" name="HYPERLINK">
            <a:hlinkClick r:id="rId9"/>
            <a:extLst>
              <a:ext uri="{FF2B5EF4-FFF2-40B4-BE49-F238E27FC236}">
                <a16:creationId xmlns:a16="http://schemas.microsoft.com/office/drawing/2014/main" id="{9AC5AA80-3CC7-4441-A0C7-3FB479CAAA88}"/>
              </a:ext>
            </a:extLst>
          </p:cNvPr>
          <p:cNvSpPr/>
          <p:nvPr userDrawn="1"/>
        </p:nvSpPr>
        <p:spPr>
          <a:xfrm>
            <a:off x="6662097" y="4144354"/>
            <a:ext cx="2589808" cy="2172497"/>
          </a:xfrm>
          <a:prstGeom prst="rect">
            <a:avLst/>
          </a:prstGeom>
          <a:solidFill>
            <a:schemeClr val="tx2">
              <a:alpha val="0"/>
            </a:scheme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7" name="HYPERLINK">
            <a:hlinkClick r:id="rId2"/>
            <a:extLst>
              <a:ext uri="{FF2B5EF4-FFF2-40B4-BE49-F238E27FC236}">
                <a16:creationId xmlns:a16="http://schemas.microsoft.com/office/drawing/2014/main" id="{11A88D0F-B26B-0D41-9576-6420ED45B39B}"/>
              </a:ext>
            </a:extLst>
          </p:cNvPr>
          <p:cNvSpPr/>
          <p:nvPr userDrawn="1"/>
        </p:nvSpPr>
        <p:spPr>
          <a:xfrm>
            <a:off x="9396965" y="4144355"/>
            <a:ext cx="2599334" cy="2172497"/>
          </a:xfrm>
          <a:prstGeom prst="rect">
            <a:avLst/>
          </a:prstGeom>
          <a:solidFill>
            <a:schemeClr val="tx2">
              <a:alpha val="0"/>
            </a:scheme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pic>
        <p:nvPicPr>
          <p:cNvPr id="138" name="Picture 2" descr="Picture 2">
            <a:extLst>
              <a:ext uri="{FF2B5EF4-FFF2-40B4-BE49-F238E27FC236}">
                <a16:creationId xmlns:a16="http://schemas.microsoft.com/office/drawing/2014/main" id="{0ECF4426-4132-3649-82F4-5391202F3C19}"/>
              </a:ext>
            </a:extLst>
          </p:cNvPr>
          <p:cNvPicPr>
            <a:picLocks noChangeAspect="1"/>
          </p:cNvPicPr>
          <p:nvPr userDrawn="1"/>
        </p:nvPicPr>
        <p:blipFill rotWithShape="1">
          <a:blip r:embed="rId4"/>
          <a:srcRect l="10794" r="62636" b="2525"/>
          <a:stretch/>
        </p:blipFill>
        <p:spPr>
          <a:xfrm>
            <a:off x="5051415" y="5838730"/>
            <a:ext cx="359821" cy="463937"/>
          </a:xfrm>
          <a:prstGeom prst="rect">
            <a:avLst/>
          </a:prstGeom>
          <a:ln w="12700" cap="flat">
            <a:noFill/>
            <a:miter lim="400000"/>
          </a:ln>
          <a:effectLst/>
        </p:spPr>
      </p:pic>
      <p:pic>
        <p:nvPicPr>
          <p:cNvPr id="139" name="Picture 2" descr="Picture 2">
            <a:extLst>
              <a:ext uri="{FF2B5EF4-FFF2-40B4-BE49-F238E27FC236}">
                <a16:creationId xmlns:a16="http://schemas.microsoft.com/office/drawing/2014/main" id="{0FD93A5D-9DD1-AA44-A4D7-454A194BA31A}"/>
              </a:ext>
            </a:extLst>
          </p:cNvPr>
          <p:cNvPicPr>
            <a:picLocks noChangeAspect="1"/>
          </p:cNvPicPr>
          <p:nvPr userDrawn="1"/>
        </p:nvPicPr>
        <p:blipFill rotWithShape="1">
          <a:blip r:embed="rId4"/>
          <a:srcRect l="10794" r="62636" b="2525"/>
          <a:stretch/>
        </p:blipFill>
        <p:spPr>
          <a:xfrm>
            <a:off x="7794331" y="3519998"/>
            <a:ext cx="359821" cy="463937"/>
          </a:xfrm>
          <a:prstGeom prst="rect">
            <a:avLst/>
          </a:prstGeom>
          <a:ln w="12700" cap="flat">
            <a:noFill/>
            <a:miter lim="400000"/>
          </a:ln>
          <a:effectLst/>
        </p:spPr>
      </p:pic>
      <p:pic>
        <p:nvPicPr>
          <p:cNvPr id="140" name="Picture 2" descr="Picture 2">
            <a:extLst>
              <a:ext uri="{FF2B5EF4-FFF2-40B4-BE49-F238E27FC236}">
                <a16:creationId xmlns:a16="http://schemas.microsoft.com/office/drawing/2014/main" id="{6A4EC87F-FA44-5644-9709-A546468A8515}"/>
              </a:ext>
            </a:extLst>
          </p:cNvPr>
          <p:cNvPicPr>
            <a:picLocks noChangeAspect="1"/>
          </p:cNvPicPr>
          <p:nvPr userDrawn="1"/>
        </p:nvPicPr>
        <p:blipFill rotWithShape="1">
          <a:blip r:embed="rId4"/>
          <a:srcRect l="10794" r="62636" b="2525"/>
          <a:stretch/>
        </p:blipFill>
        <p:spPr>
          <a:xfrm>
            <a:off x="7784001" y="5836797"/>
            <a:ext cx="359821" cy="463937"/>
          </a:xfrm>
          <a:prstGeom prst="rect">
            <a:avLst/>
          </a:prstGeom>
          <a:ln w="12700" cap="flat">
            <a:noFill/>
            <a:miter lim="400000"/>
          </a:ln>
          <a:effectLst/>
        </p:spPr>
      </p:pic>
      <p:pic>
        <p:nvPicPr>
          <p:cNvPr id="141" name="Picture 2" descr="Picture 2">
            <a:extLst>
              <a:ext uri="{FF2B5EF4-FFF2-40B4-BE49-F238E27FC236}">
                <a16:creationId xmlns:a16="http://schemas.microsoft.com/office/drawing/2014/main" id="{90C896E9-26B3-A348-9A4A-1A30B29C9E4A}"/>
              </a:ext>
            </a:extLst>
          </p:cNvPr>
          <p:cNvPicPr>
            <a:picLocks noChangeAspect="1"/>
          </p:cNvPicPr>
          <p:nvPr userDrawn="1"/>
        </p:nvPicPr>
        <p:blipFill rotWithShape="1">
          <a:blip r:embed="rId4"/>
          <a:srcRect l="10794" r="62636" b="2525"/>
          <a:stretch/>
        </p:blipFill>
        <p:spPr>
          <a:xfrm>
            <a:off x="10475328" y="3516475"/>
            <a:ext cx="359821" cy="463937"/>
          </a:xfrm>
          <a:prstGeom prst="rect">
            <a:avLst/>
          </a:prstGeom>
          <a:ln w="12700" cap="flat">
            <a:noFill/>
            <a:miter lim="400000"/>
          </a:ln>
          <a:effectLst/>
        </p:spPr>
      </p:pic>
    </p:spTree>
    <p:extLst>
      <p:ext uri="{BB962C8B-B14F-4D97-AF65-F5344CB8AC3E}">
        <p14:creationId xmlns:p14="http://schemas.microsoft.com/office/powerpoint/2010/main" val="154667469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2_START">
    <p:spTree>
      <p:nvGrpSpPr>
        <p:cNvPr id="1" name=""/>
        <p:cNvGrpSpPr/>
        <p:nvPr/>
      </p:nvGrpSpPr>
      <p:grpSpPr>
        <a:xfrm>
          <a:off x="0" y="0"/>
          <a:ext cx="0" cy="0"/>
          <a:chOff x="0" y="0"/>
          <a:chExt cx="0" cy="0"/>
        </a:xfrm>
      </p:grpSpPr>
      <p:sp>
        <p:nvSpPr>
          <p:cNvPr id="3097" name="DARKGREY"/>
          <p:cNvSpPr/>
          <p:nvPr/>
        </p:nvSpPr>
        <p:spPr>
          <a:xfrm>
            <a:off x="-1" y="0"/>
            <a:ext cx="59293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31" y="0"/>
                </a:lnTo>
                <a:lnTo>
                  <a:pt x="19202" y="457"/>
                </a:lnTo>
                <a:cubicBezTo>
                  <a:pt x="20739" y="3211"/>
                  <a:pt x="21600" y="6299"/>
                  <a:pt x="21600" y="9560"/>
                </a:cubicBezTo>
                <a:cubicBezTo>
                  <a:pt x="21600" y="13909"/>
                  <a:pt x="20069" y="17949"/>
                  <a:pt x="17447" y="21300"/>
                </a:cubicBezTo>
                <a:lnTo>
                  <a:pt x="17200" y="21600"/>
                </a:lnTo>
                <a:lnTo>
                  <a:pt x="0" y="21600"/>
                </a:lnTo>
                <a:close/>
              </a:path>
            </a:pathLst>
          </a:custGeom>
          <a:solidFill>
            <a:srgbClr val="211F26"/>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grpSp>
        <p:nvGrpSpPr>
          <p:cNvPr id="3111" name="P"/>
          <p:cNvGrpSpPr/>
          <p:nvPr/>
        </p:nvGrpSpPr>
        <p:grpSpPr>
          <a:xfrm>
            <a:off x="970648" y="720000"/>
            <a:ext cx="360002" cy="360000"/>
            <a:chOff x="0" y="0"/>
            <a:chExt cx="360000" cy="359999"/>
          </a:xfrm>
        </p:grpSpPr>
        <p:sp>
          <p:nvSpPr>
            <p:cNvPr id="3108" name="Rechthoekige driehoek 633"/>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09" name="Rechthoek 634"/>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10" name="Ovaal 635"/>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3136" name="HYPERLINK (WEBSITE)">
            <a:hlinkClick r:id="rId2"/>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142" name="Titel 1">
            <a:extLst>
              <a:ext uri="{FF2B5EF4-FFF2-40B4-BE49-F238E27FC236}">
                <a16:creationId xmlns:a16="http://schemas.microsoft.com/office/drawing/2014/main" id="{8447335A-3654-824F-96C8-1E3E46B11FB3}"/>
              </a:ext>
            </a:extLst>
          </p:cNvPr>
          <p:cNvSpPr txBox="1"/>
          <p:nvPr userDrawn="1"/>
        </p:nvSpPr>
        <p:spPr>
          <a:xfrm>
            <a:off x="1221297" y="1214469"/>
            <a:ext cx="562467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0000"/>
              </a:lnSpc>
              <a:defRPr sz="3000" b="1" cap="all">
                <a:solidFill>
                  <a:srgbClr val="FFFFFF"/>
                </a:solidFill>
                <a:latin typeface="Segoe UI"/>
                <a:ea typeface="Segoe UI"/>
                <a:cs typeface="Segoe UI"/>
                <a:sym typeface="Segoe UI"/>
              </a:defRPr>
            </a:pPr>
            <a:r>
              <a:t>Voordat </a:t>
            </a:r>
            <a:br/>
            <a:r>
              <a:t>je begint…</a:t>
            </a:r>
          </a:p>
        </p:txBody>
      </p:sp>
      <p:grpSp>
        <p:nvGrpSpPr>
          <p:cNvPr id="147" name="Group 146">
            <a:extLst>
              <a:ext uri="{FF2B5EF4-FFF2-40B4-BE49-F238E27FC236}">
                <a16:creationId xmlns:a16="http://schemas.microsoft.com/office/drawing/2014/main" id="{A07462D1-730C-B742-ACDA-F0712F83ED4F}"/>
              </a:ext>
            </a:extLst>
          </p:cNvPr>
          <p:cNvGrpSpPr/>
          <p:nvPr userDrawn="1"/>
        </p:nvGrpSpPr>
        <p:grpSpPr>
          <a:xfrm>
            <a:off x="4196849" y="484927"/>
            <a:ext cx="5124951" cy="6050515"/>
            <a:chOff x="4628649" y="562322"/>
            <a:chExt cx="3410368" cy="4026279"/>
          </a:xfrm>
        </p:grpSpPr>
        <p:sp>
          <p:nvSpPr>
            <p:cNvPr id="148" name="Rechthoek 130">
              <a:extLst>
                <a:ext uri="{FF2B5EF4-FFF2-40B4-BE49-F238E27FC236}">
                  <a16:creationId xmlns:a16="http://schemas.microsoft.com/office/drawing/2014/main" id="{B10AF7E3-F02D-2941-B47E-1DED29B4A752}"/>
                </a:ext>
              </a:extLst>
            </p:cNvPr>
            <p:cNvSpPr/>
            <p:nvPr/>
          </p:nvSpPr>
          <p:spPr>
            <a:xfrm>
              <a:off x="4628649" y="562322"/>
              <a:ext cx="3410367" cy="4026279"/>
            </a:xfrm>
            <a:prstGeom prst="rect">
              <a:avLst/>
            </a:prstGeom>
            <a:solidFill>
              <a:srgbClr val="FFFFFF"/>
            </a:solidFill>
            <a:ln w="12700">
              <a:solidFill>
                <a:srgbClr val="EBECEC"/>
              </a:solidFill>
              <a:miter/>
            </a:ln>
          </p:spPr>
          <p:txBody>
            <a:bodyPr lIns="45719" rIns="45719" anchor="ctr"/>
            <a:lstStyle/>
            <a:p>
              <a:pPr algn="ctr">
                <a:defRPr>
                  <a:solidFill>
                    <a:srgbClr val="FFFFFF"/>
                  </a:solidFill>
                  <a:latin typeface="+mj-lt"/>
                  <a:ea typeface="+mj-ea"/>
                  <a:cs typeface="+mj-cs"/>
                  <a:sym typeface="Calibri"/>
                </a:defRPr>
              </a:pPr>
              <a:endParaRPr/>
            </a:p>
          </p:txBody>
        </p:sp>
        <p:sp>
          <p:nvSpPr>
            <p:cNvPr id="149" name="Rechthoek 135">
              <a:extLst>
                <a:ext uri="{FF2B5EF4-FFF2-40B4-BE49-F238E27FC236}">
                  <a16:creationId xmlns:a16="http://schemas.microsoft.com/office/drawing/2014/main" id="{74B1AAF7-EAEA-7042-8E12-ACCE5325AD81}"/>
                </a:ext>
              </a:extLst>
            </p:cNvPr>
            <p:cNvSpPr/>
            <p:nvPr/>
          </p:nvSpPr>
          <p:spPr>
            <a:xfrm>
              <a:off x="4629816" y="3273576"/>
              <a:ext cx="3409201" cy="1315025"/>
            </a:xfrm>
            <a:prstGeom prst="rect">
              <a:avLst/>
            </a:prstGeom>
            <a:blipFill>
              <a:blip r:embed="rId3"/>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150" name="Tekstvak 128">
              <a:extLst>
                <a:ext uri="{FF2B5EF4-FFF2-40B4-BE49-F238E27FC236}">
                  <a16:creationId xmlns:a16="http://schemas.microsoft.com/office/drawing/2014/main" id="{900AAF63-351F-A342-90F4-2A771B2E4B06}"/>
                </a:ext>
              </a:extLst>
            </p:cNvPr>
            <p:cNvSpPr txBox="1"/>
            <p:nvPr/>
          </p:nvSpPr>
          <p:spPr>
            <a:xfrm>
              <a:off x="4917272" y="3461167"/>
              <a:ext cx="2977744" cy="811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90000"/>
                </a:lnSpc>
                <a:defRPr sz="1400">
                  <a:solidFill>
                    <a:srgbClr val="211F26"/>
                  </a:solidFill>
                  <a:latin typeface="Segoe UI"/>
                  <a:ea typeface="Segoe UI"/>
                  <a:cs typeface="Segoe UI"/>
                  <a:sym typeface="Segoe UI"/>
                </a:defRPr>
              </a:pPr>
              <a:r>
                <a:rPr sz="2200" dirty="0" err="1"/>
                <a:t>Klik</a:t>
              </a:r>
              <a:r>
                <a:rPr sz="2200" dirty="0"/>
                <a:t> </a:t>
              </a:r>
              <a:r>
                <a:rPr sz="2200" dirty="0" err="1"/>
                <a:t>onder</a:t>
              </a:r>
              <a:r>
                <a:rPr sz="2200" dirty="0"/>
                <a:t> de tab </a:t>
              </a:r>
              <a:r>
                <a:rPr sz="2200" b="1" cap="all" dirty="0"/>
                <a:t>‘START’</a:t>
              </a:r>
              <a:r>
                <a:rPr sz="2200" dirty="0"/>
                <a:t> op de </a:t>
              </a:r>
              <a:br>
                <a:rPr sz="2200" dirty="0"/>
              </a:br>
              <a:r>
                <a:rPr sz="2200" dirty="0"/>
                <a:t>knop </a:t>
              </a:r>
              <a:r>
                <a:rPr sz="2200" b="1" cap="all" dirty="0"/>
                <a:t>‘</a:t>
              </a:r>
              <a:r>
                <a:rPr sz="2200" b="1" cap="all" dirty="0" err="1"/>
                <a:t>Nieuwe</a:t>
              </a:r>
              <a:r>
                <a:rPr sz="2200" b="1" cap="all" dirty="0"/>
                <a:t> </a:t>
              </a:r>
              <a:r>
                <a:rPr sz="2200" b="1" cap="all" dirty="0" err="1"/>
                <a:t>dia</a:t>
              </a:r>
              <a:r>
                <a:rPr sz="2200" b="1" cap="all" dirty="0"/>
                <a:t>’ </a:t>
              </a:r>
              <a:r>
                <a:rPr sz="2200" dirty="0"/>
                <a:t>om </a:t>
              </a:r>
              <a:r>
                <a:rPr sz="2200" dirty="0" err="1"/>
                <a:t>een</a:t>
              </a:r>
              <a:r>
                <a:rPr sz="2200" dirty="0"/>
                <a:t> </a:t>
              </a:r>
              <a:r>
                <a:rPr sz="2200" dirty="0" err="1"/>
                <a:t>nieuwe</a:t>
              </a:r>
              <a:r>
                <a:rPr sz="2200" dirty="0"/>
                <a:t> </a:t>
              </a:r>
              <a:br>
                <a:rPr sz="2200" dirty="0"/>
              </a:br>
              <a:r>
                <a:rPr sz="2200" dirty="0"/>
                <a:t>template </a:t>
              </a:r>
              <a:r>
                <a:rPr sz="2200" dirty="0" err="1"/>
                <a:t>indeling</a:t>
              </a:r>
              <a:r>
                <a:rPr sz="2200" dirty="0"/>
                <a:t> toe </a:t>
              </a:r>
              <a:r>
                <a:rPr sz="2200" dirty="0" err="1"/>
                <a:t>te</a:t>
              </a:r>
              <a:r>
                <a:rPr sz="2200" dirty="0"/>
                <a:t> </a:t>
              </a:r>
              <a:r>
                <a:rPr sz="2200" dirty="0" err="1"/>
                <a:t>voegen</a:t>
              </a:r>
              <a:r>
                <a:rPr sz="2200" dirty="0"/>
                <a:t> </a:t>
              </a:r>
              <a:br>
                <a:rPr sz="2200" dirty="0"/>
              </a:br>
              <a:r>
                <a:rPr sz="2200" dirty="0" err="1"/>
                <a:t>aan</a:t>
              </a:r>
              <a:r>
                <a:rPr sz="2200" dirty="0"/>
                <a:t> de </a:t>
              </a:r>
              <a:r>
                <a:rPr sz="2200" dirty="0" err="1"/>
                <a:t>presentatie</a:t>
              </a:r>
              <a:r>
                <a:rPr sz="2200" dirty="0"/>
                <a:t>.</a:t>
              </a:r>
            </a:p>
          </p:txBody>
        </p:sp>
        <p:pic>
          <p:nvPicPr>
            <p:cNvPr id="151" name="Afbeelding 139" descr="Afbeelding 139">
              <a:extLst>
                <a:ext uri="{FF2B5EF4-FFF2-40B4-BE49-F238E27FC236}">
                  <a16:creationId xmlns:a16="http://schemas.microsoft.com/office/drawing/2014/main" id="{458AB027-C059-3744-8BC8-D797382485F0}"/>
                </a:ext>
              </a:extLst>
            </p:cNvPr>
            <p:cNvPicPr>
              <a:picLocks noChangeAspect="1"/>
            </p:cNvPicPr>
            <p:nvPr/>
          </p:nvPicPr>
          <p:blipFill>
            <a:blip r:embed="rId4"/>
            <a:stretch>
              <a:fillRect/>
            </a:stretch>
          </p:blipFill>
          <p:spPr>
            <a:xfrm>
              <a:off x="4926252" y="783644"/>
              <a:ext cx="2815163" cy="1526471"/>
            </a:xfrm>
            <a:prstGeom prst="rect">
              <a:avLst/>
            </a:prstGeom>
            <a:ln>
              <a:solidFill>
                <a:srgbClr val="D1D3D4"/>
              </a:solidFill>
            </a:ln>
          </p:spPr>
        </p:pic>
        <p:sp>
          <p:nvSpPr>
            <p:cNvPr id="152" name="Rechthoek 125">
              <a:extLst>
                <a:ext uri="{FF2B5EF4-FFF2-40B4-BE49-F238E27FC236}">
                  <a16:creationId xmlns:a16="http://schemas.microsoft.com/office/drawing/2014/main" id="{4F70AB4A-FA97-1749-A273-E731B9A024EE}"/>
                </a:ext>
              </a:extLst>
            </p:cNvPr>
            <p:cNvSpPr/>
            <p:nvPr/>
          </p:nvSpPr>
          <p:spPr>
            <a:xfrm>
              <a:off x="5200284" y="735329"/>
              <a:ext cx="154139" cy="258857"/>
            </a:xfrm>
            <a:prstGeom prst="rect">
              <a:avLst/>
            </a:prstGeom>
            <a:solidFill>
              <a:srgbClr val="1FF624">
                <a:alpha val="10000"/>
              </a:srgbClr>
            </a:solidFill>
            <a:ln w="15875">
              <a:solidFill>
                <a:srgbClr val="1FF624"/>
              </a:solidFill>
              <a:miter/>
            </a:ln>
          </p:spPr>
          <p:txBody>
            <a:bodyPr lIns="45719" rIns="45719" anchor="ctr"/>
            <a:lstStyle/>
            <a:p>
              <a:pPr algn="ctr">
                <a:defRPr>
                  <a:solidFill>
                    <a:srgbClr val="FFFFFF"/>
                  </a:solidFill>
                  <a:latin typeface="+mj-lt"/>
                  <a:ea typeface="+mj-ea"/>
                  <a:cs typeface="+mj-cs"/>
                  <a:sym typeface="Calibri"/>
                </a:defRPr>
              </a:pPr>
              <a:endParaRPr/>
            </a:p>
          </p:txBody>
        </p:sp>
        <p:grpSp>
          <p:nvGrpSpPr>
            <p:cNvPr id="153" name="Ovaal 110">
              <a:extLst>
                <a:ext uri="{FF2B5EF4-FFF2-40B4-BE49-F238E27FC236}">
                  <a16:creationId xmlns:a16="http://schemas.microsoft.com/office/drawing/2014/main" id="{7F8E5C7E-3BA1-124F-81C0-87E3BCAEBA8F}"/>
                </a:ext>
              </a:extLst>
            </p:cNvPr>
            <p:cNvGrpSpPr/>
            <p:nvPr/>
          </p:nvGrpSpPr>
          <p:grpSpPr>
            <a:xfrm>
              <a:off x="4688672" y="3134725"/>
              <a:ext cx="288003" cy="288003"/>
              <a:chOff x="-1" y="-1"/>
              <a:chExt cx="288002" cy="288002"/>
            </a:xfrm>
          </p:grpSpPr>
          <p:sp>
            <p:nvSpPr>
              <p:cNvPr id="155" name="Circle">
                <a:extLst>
                  <a:ext uri="{FF2B5EF4-FFF2-40B4-BE49-F238E27FC236}">
                    <a16:creationId xmlns:a16="http://schemas.microsoft.com/office/drawing/2014/main" id="{783B4020-7C41-1B48-8DCF-990BBE845C10}"/>
                  </a:ext>
                </a:extLst>
              </p:cNvPr>
              <p:cNvSpPr/>
              <p:nvPr/>
            </p:nvSpPr>
            <p:spPr>
              <a:xfrm>
                <a:off x="-1" y="-1"/>
                <a:ext cx="288002" cy="288002"/>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156" name="A">
                <a:extLst>
                  <a:ext uri="{FF2B5EF4-FFF2-40B4-BE49-F238E27FC236}">
                    <a16:creationId xmlns:a16="http://schemas.microsoft.com/office/drawing/2014/main" id="{D71BBF95-9984-734F-8E51-44CF65C08A3D}"/>
                  </a:ext>
                </a:extLst>
              </p:cNvPr>
              <p:cNvSpPr txBox="1"/>
              <p:nvPr/>
            </p:nvSpPr>
            <p:spPr>
              <a:xfrm>
                <a:off x="42177" y="85224"/>
                <a:ext cx="203646" cy="117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rPr sz="1400" dirty="0"/>
                  <a:t>A</a:t>
                </a:r>
              </a:p>
            </p:txBody>
          </p:sp>
        </p:grpSp>
        <p:pic>
          <p:nvPicPr>
            <p:cNvPr id="154" name="Afbeelding 4" descr="Afbeelding 4">
              <a:extLst>
                <a:ext uri="{FF2B5EF4-FFF2-40B4-BE49-F238E27FC236}">
                  <a16:creationId xmlns:a16="http://schemas.microsoft.com/office/drawing/2014/main" id="{A37C5268-CBA6-C44E-8347-C68CF20C5B94}"/>
                </a:ext>
              </a:extLst>
            </p:cNvPr>
            <p:cNvPicPr>
              <a:picLocks noChangeAspect="1"/>
            </p:cNvPicPr>
            <p:nvPr/>
          </p:nvPicPr>
          <p:blipFill>
            <a:blip r:embed="rId5"/>
            <a:stretch>
              <a:fillRect/>
            </a:stretch>
          </p:blipFill>
          <p:spPr>
            <a:xfrm>
              <a:off x="6367548" y="1840055"/>
              <a:ext cx="1454736" cy="1244857"/>
            </a:xfrm>
            <a:prstGeom prst="rect">
              <a:avLst/>
            </a:prstGeom>
            <a:ln w="15875">
              <a:solidFill>
                <a:srgbClr val="1FF624"/>
              </a:solidFill>
            </a:ln>
          </p:spPr>
        </p:pic>
      </p:grpSp>
    </p:spTree>
    <p:extLst>
      <p:ext uri="{BB962C8B-B14F-4D97-AF65-F5344CB8AC3E}">
        <p14:creationId xmlns:p14="http://schemas.microsoft.com/office/powerpoint/2010/main" val="146979354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3_START">
    <p:spTree>
      <p:nvGrpSpPr>
        <p:cNvPr id="1" name=""/>
        <p:cNvGrpSpPr/>
        <p:nvPr/>
      </p:nvGrpSpPr>
      <p:grpSpPr>
        <a:xfrm>
          <a:off x="0" y="0"/>
          <a:ext cx="0" cy="0"/>
          <a:chOff x="0" y="0"/>
          <a:chExt cx="0" cy="0"/>
        </a:xfrm>
      </p:grpSpPr>
      <p:sp>
        <p:nvSpPr>
          <p:cNvPr id="3097" name="DARKGREY"/>
          <p:cNvSpPr/>
          <p:nvPr/>
        </p:nvSpPr>
        <p:spPr>
          <a:xfrm>
            <a:off x="-1" y="0"/>
            <a:ext cx="59293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31" y="0"/>
                </a:lnTo>
                <a:lnTo>
                  <a:pt x="19202" y="457"/>
                </a:lnTo>
                <a:cubicBezTo>
                  <a:pt x="20739" y="3211"/>
                  <a:pt x="21600" y="6299"/>
                  <a:pt x="21600" y="9560"/>
                </a:cubicBezTo>
                <a:cubicBezTo>
                  <a:pt x="21600" y="13909"/>
                  <a:pt x="20069" y="17949"/>
                  <a:pt x="17447" y="21300"/>
                </a:cubicBezTo>
                <a:lnTo>
                  <a:pt x="17200" y="21600"/>
                </a:lnTo>
                <a:lnTo>
                  <a:pt x="0" y="21600"/>
                </a:lnTo>
                <a:close/>
              </a:path>
            </a:pathLst>
          </a:custGeom>
          <a:solidFill>
            <a:srgbClr val="211F26"/>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grpSp>
        <p:nvGrpSpPr>
          <p:cNvPr id="3111" name="P"/>
          <p:cNvGrpSpPr/>
          <p:nvPr/>
        </p:nvGrpSpPr>
        <p:grpSpPr>
          <a:xfrm>
            <a:off x="970648" y="720000"/>
            <a:ext cx="360002" cy="360000"/>
            <a:chOff x="0" y="0"/>
            <a:chExt cx="360000" cy="359999"/>
          </a:xfrm>
        </p:grpSpPr>
        <p:sp>
          <p:nvSpPr>
            <p:cNvPr id="3108" name="Rechthoekige driehoek 633"/>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09" name="Rechthoek 634"/>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10" name="Ovaal 635"/>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3136" name="HYPERLINK (WEBSITE)">
            <a:hlinkClick r:id="rId2"/>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142" name="Titel 1">
            <a:extLst>
              <a:ext uri="{FF2B5EF4-FFF2-40B4-BE49-F238E27FC236}">
                <a16:creationId xmlns:a16="http://schemas.microsoft.com/office/drawing/2014/main" id="{8447335A-3654-824F-96C8-1E3E46B11FB3}"/>
              </a:ext>
            </a:extLst>
          </p:cNvPr>
          <p:cNvSpPr txBox="1"/>
          <p:nvPr userDrawn="1"/>
        </p:nvSpPr>
        <p:spPr>
          <a:xfrm>
            <a:off x="1221297" y="1214469"/>
            <a:ext cx="562467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0000"/>
              </a:lnSpc>
              <a:defRPr sz="3000" b="1" cap="all">
                <a:solidFill>
                  <a:srgbClr val="FFFFFF"/>
                </a:solidFill>
                <a:latin typeface="Segoe UI"/>
                <a:ea typeface="Segoe UI"/>
                <a:cs typeface="Segoe UI"/>
                <a:sym typeface="Segoe UI"/>
              </a:defRPr>
            </a:pPr>
            <a:r>
              <a:t>Voordat </a:t>
            </a:r>
            <a:br/>
            <a:r>
              <a:t>je begint…</a:t>
            </a:r>
          </a:p>
        </p:txBody>
      </p:sp>
      <p:sp>
        <p:nvSpPr>
          <p:cNvPr id="19" name="Rechthoek 130">
            <a:extLst>
              <a:ext uri="{FF2B5EF4-FFF2-40B4-BE49-F238E27FC236}">
                <a16:creationId xmlns:a16="http://schemas.microsoft.com/office/drawing/2014/main" id="{D392938B-F026-274C-9ADE-77FDD6A6A2C8}"/>
              </a:ext>
            </a:extLst>
          </p:cNvPr>
          <p:cNvSpPr/>
          <p:nvPr userDrawn="1"/>
        </p:nvSpPr>
        <p:spPr>
          <a:xfrm>
            <a:off x="4196849" y="484927"/>
            <a:ext cx="5124949" cy="6050515"/>
          </a:xfrm>
          <a:prstGeom prst="rect">
            <a:avLst/>
          </a:prstGeom>
          <a:solidFill>
            <a:srgbClr val="FFFFFF"/>
          </a:solidFill>
          <a:ln w="12700">
            <a:solidFill>
              <a:srgbClr val="EBECEC"/>
            </a:solidFill>
            <a:miter/>
          </a:ln>
        </p:spPr>
        <p:txBody>
          <a:bodyPr lIns="45719" rIns="45719" anchor="ctr"/>
          <a:lstStyle/>
          <a:p>
            <a:pPr algn="ctr">
              <a:defRPr>
                <a:solidFill>
                  <a:srgbClr val="FFFFFF"/>
                </a:solidFill>
                <a:latin typeface="+mj-lt"/>
                <a:ea typeface="+mj-ea"/>
                <a:cs typeface="+mj-cs"/>
                <a:sym typeface="Calibri"/>
              </a:defRPr>
            </a:pPr>
            <a:endParaRPr/>
          </a:p>
        </p:txBody>
      </p:sp>
      <p:sp>
        <p:nvSpPr>
          <p:cNvPr id="20" name="Rechthoek 135">
            <a:extLst>
              <a:ext uri="{FF2B5EF4-FFF2-40B4-BE49-F238E27FC236}">
                <a16:creationId xmlns:a16="http://schemas.microsoft.com/office/drawing/2014/main" id="{771703CA-4612-B144-B5D7-1BDB3A99E1DD}"/>
              </a:ext>
            </a:extLst>
          </p:cNvPr>
          <p:cNvSpPr/>
          <p:nvPr userDrawn="1"/>
        </p:nvSpPr>
        <p:spPr>
          <a:xfrm>
            <a:off x="4198603" y="4559280"/>
            <a:ext cx="5123197" cy="1976162"/>
          </a:xfrm>
          <a:prstGeom prst="rect">
            <a:avLst/>
          </a:prstGeom>
          <a:blipFill>
            <a:blip r:embed="rId3"/>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1" name="Tekstvak 128">
            <a:extLst>
              <a:ext uri="{FF2B5EF4-FFF2-40B4-BE49-F238E27FC236}">
                <a16:creationId xmlns:a16="http://schemas.microsoft.com/office/drawing/2014/main" id="{7C6F456C-F248-704A-8FA6-6987F20B527E}"/>
              </a:ext>
            </a:extLst>
          </p:cNvPr>
          <p:cNvSpPr txBox="1"/>
          <p:nvPr userDrawn="1"/>
        </p:nvSpPr>
        <p:spPr>
          <a:xfrm>
            <a:off x="4630579" y="4841184"/>
            <a:ext cx="4691219"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ct val="90000"/>
              </a:lnSpc>
              <a:defRPr sz="1200" b="1" cap="all">
                <a:solidFill>
                  <a:srgbClr val="211F26"/>
                </a:solidFill>
                <a:latin typeface="Segoe UI"/>
                <a:ea typeface="Segoe UI"/>
                <a:cs typeface="Segoe UI"/>
                <a:sym typeface="Segoe UI"/>
              </a:defRPr>
            </a:pPr>
            <a:r>
              <a:rPr lang="en-US" sz="2200" dirty="0"/>
              <a:t>Let op: </a:t>
            </a:r>
            <a:r>
              <a:rPr lang="en-US" sz="2200" b="0" cap="none" dirty="0"/>
              <a:t>Het is </a:t>
            </a:r>
            <a:r>
              <a:rPr lang="en-US" sz="2200" b="0" cap="none" dirty="0" err="1"/>
              <a:t>niet</a:t>
            </a:r>
            <a:r>
              <a:rPr lang="en-US" sz="2200" b="0" cap="none" dirty="0"/>
              <a:t> </a:t>
            </a:r>
            <a:r>
              <a:rPr lang="en-US" sz="2200" b="0" cap="none" dirty="0" err="1"/>
              <a:t>mogelijk</a:t>
            </a:r>
            <a:r>
              <a:rPr lang="en-US" sz="2200" b="0" cap="none" dirty="0"/>
              <a:t> </a:t>
            </a:r>
            <a:r>
              <a:rPr lang="en-US" sz="2200" b="0" cap="none" dirty="0" err="1"/>
              <a:t>een</a:t>
            </a:r>
            <a:r>
              <a:rPr lang="en-US" sz="2200" b="0" cap="none" dirty="0"/>
              <a:t> </a:t>
            </a:r>
            <a:r>
              <a:rPr lang="en-US" sz="2200" b="0" cap="none" dirty="0" err="1"/>
              <a:t>dia</a:t>
            </a:r>
            <a:r>
              <a:rPr lang="en-US" sz="2200" b="0" cap="none" dirty="0"/>
              <a:t> </a:t>
            </a:r>
            <a:br>
              <a:rPr lang="en-US" sz="2200" b="0" cap="none" dirty="0"/>
            </a:br>
            <a:r>
              <a:rPr lang="en-US" sz="2200" b="0" cap="none" dirty="0" err="1"/>
              <a:t>te</a:t>
            </a:r>
            <a:r>
              <a:rPr lang="en-US" sz="2200" b="0" cap="none" dirty="0"/>
              <a:t> </a:t>
            </a:r>
            <a:r>
              <a:rPr lang="en-US" sz="2200" b="0" cap="none" dirty="0" err="1"/>
              <a:t>kopiëren</a:t>
            </a:r>
            <a:r>
              <a:rPr lang="en-US" sz="2200" b="0" cap="none" dirty="0"/>
              <a:t> met </a:t>
            </a:r>
            <a:r>
              <a:rPr lang="en-US" sz="2200" b="0" cap="none" dirty="0" err="1"/>
              <a:t>een</a:t>
            </a:r>
            <a:r>
              <a:rPr lang="en-US" sz="2200" b="0" cap="none" dirty="0"/>
              <a:t> </a:t>
            </a:r>
            <a:r>
              <a:rPr lang="en-US" sz="2200" b="0" cap="none" dirty="0" err="1"/>
              <a:t>andere</a:t>
            </a:r>
            <a:r>
              <a:rPr lang="en-US" sz="2200" b="0" cap="none" dirty="0"/>
              <a:t> </a:t>
            </a:r>
            <a:r>
              <a:rPr lang="en-US" sz="2200" b="0" cap="none" dirty="0" err="1"/>
              <a:t>opmaak</a:t>
            </a:r>
            <a:r>
              <a:rPr lang="en-US" sz="2200" b="0" cap="none" dirty="0"/>
              <a:t>. </a:t>
            </a:r>
            <a:r>
              <a:rPr lang="en-US" sz="2200" b="0" cap="none" dirty="0" err="1"/>
              <a:t>Teksten</a:t>
            </a:r>
            <a:r>
              <a:rPr lang="en-US" sz="2200" b="0" cap="none" dirty="0"/>
              <a:t> </a:t>
            </a:r>
            <a:r>
              <a:rPr lang="en-US" sz="2200" b="0" cap="none" dirty="0" err="1"/>
              <a:t>en</a:t>
            </a:r>
            <a:r>
              <a:rPr lang="en-US" sz="2200" b="0" cap="none" dirty="0"/>
              <a:t> </a:t>
            </a:r>
            <a:r>
              <a:rPr lang="en-US" sz="2200" b="0" cap="none" dirty="0" err="1"/>
              <a:t>andere</a:t>
            </a:r>
            <a:r>
              <a:rPr lang="en-US" sz="2200" b="0" cap="none" dirty="0"/>
              <a:t> </a:t>
            </a:r>
            <a:r>
              <a:rPr lang="en-US" sz="2200" b="0" cap="none" dirty="0" err="1"/>
              <a:t>objecten</a:t>
            </a:r>
            <a:r>
              <a:rPr lang="en-US" sz="2200" b="0" cap="none" dirty="0"/>
              <a:t> </a:t>
            </a:r>
            <a:r>
              <a:rPr lang="en-US" sz="2200" b="0" cap="none" dirty="0" err="1"/>
              <a:t>kunnen</a:t>
            </a:r>
            <a:r>
              <a:rPr lang="en-US" sz="2200" b="0" cap="none" dirty="0"/>
              <a:t> </a:t>
            </a:r>
            <a:r>
              <a:rPr lang="en-US" sz="2200" b="0" cap="none" dirty="0" err="1"/>
              <a:t>één-voor-één</a:t>
            </a:r>
            <a:r>
              <a:rPr lang="en-US" sz="2200" b="0" cap="none" dirty="0"/>
              <a:t> </a:t>
            </a:r>
            <a:r>
              <a:rPr lang="en-US" sz="2200" b="0" cap="none" dirty="0" err="1"/>
              <a:t>worden</a:t>
            </a:r>
            <a:r>
              <a:rPr lang="en-US" sz="2200" b="0" cap="none" dirty="0"/>
              <a:t> van de </a:t>
            </a:r>
            <a:r>
              <a:rPr lang="en-US" sz="2200" b="0" cap="none" dirty="0" err="1"/>
              <a:t>originele</a:t>
            </a:r>
            <a:r>
              <a:rPr lang="en-US" sz="2200" b="0" cap="none" dirty="0"/>
              <a:t> </a:t>
            </a:r>
            <a:r>
              <a:rPr lang="en-US" sz="2200" b="0" cap="none" dirty="0" err="1"/>
              <a:t>dia</a:t>
            </a:r>
            <a:r>
              <a:rPr lang="en-US" sz="2200" b="0" cap="none" dirty="0"/>
              <a:t> </a:t>
            </a:r>
            <a:r>
              <a:rPr lang="en-US" sz="2200" b="0" cap="none" dirty="0" err="1"/>
              <a:t>naar</a:t>
            </a:r>
            <a:r>
              <a:rPr lang="en-US" sz="2200" b="0" cap="none" dirty="0"/>
              <a:t> de </a:t>
            </a:r>
            <a:r>
              <a:rPr lang="en-US" sz="2200" b="0" cap="none" dirty="0" err="1"/>
              <a:t>nieuwe</a:t>
            </a:r>
            <a:r>
              <a:rPr lang="en-US" sz="2200" b="0" cap="none" dirty="0"/>
              <a:t>.</a:t>
            </a:r>
            <a:r>
              <a:rPr lang="en-US" sz="2200" b="0" dirty="0"/>
              <a:t> </a:t>
            </a:r>
            <a:endParaRPr lang="en-US" sz="2200" b="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grpSp>
        <p:nvGrpSpPr>
          <p:cNvPr id="22" name="Ovaal 110">
            <a:extLst>
              <a:ext uri="{FF2B5EF4-FFF2-40B4-BE49-F238E27FC236}">
                <a16:creationId xmlns:a16="http://schemas.microsoft.com/office/drawing/2014/main" id="{FA7B5C87-7C25-3945-AC79-86DEF09A1CEC}"/>
              </a:ext>
            </a:extLst>
          </p:cNvPr>
          <p:cNvGrpSpPr/>
          <p:nvPr userDrawn="1"/>
        </p:nvGrpSpPr>
        <p:grpSpPr>
          <a:xfrm>
            <a:off x="4287048" y="4350621"/>
            <a:ext cx="432798" cy="432798"/>
            <a:chOff x="-1" y="-1"/>
            <a:chExt cx="288002" cy="288002"/>
          </a:xfrm>
        </p:grpSpPr>
        <p:sp>
          <p:nvSpPr>
            <p:cNvPr id="23" name="Circle">
              <a:extLst>
                <a:ext uri="{FF2B5EF4-FFF2-40B4-BE49-F238E27FC236}">
                  <a16:creationId xmlns:a16="http://schemas.microsoft.com/office/drawing/2014/main" id="{83CA9F62-CBDF-CF4D-8356-2219DB6282E3}"/>
                </a:ext>
              </a:extLst>
            </p:cNvPr>
            <p:cNvSpPr/>
            <p:nvPr/>
          </p:nvSpPr>
          <p:spPr>
            <a:xfrm>
              <a:off x="-1" y="-1"/>
              <a:ext cx="288002" cy="288002"/>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4" name="A">
              <a:extLst>
                <a:ext uri="{FF2B5EF4-FFF2-40B4-BE49-F238E27FC236}">
                  <a16:creationId xmlns:a16="http://schemas.microsoft.com/office/drawing/2014/main" id="{55D92783-C632-C347-B5FE-D17EBD339FB2}"/>
                </a:ext>
              </a:extLst>
            </p:cNvPr>
            <p:cNvSpPr txBox="1"/>
            <p:nvPr/>
          </p:nvSpPr>
          <p:spPr>
            <a:xfrm>
              <a:off x="42177" y="85224"/>
              <a:ext cx="203646" cy="117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rPr lang="en-US" sz="1400" dirty="0"/>
                <a:t>B</a:t>
              </a:r>
              <a:endParaRPr sz="1400" dirty="0"/>
            </a:p>
          </p:txBody>
        </p:sp>
      </p:grpSp>
      <p:grpSp>
        <p:nvGrpSpPr>
          <p:cNvPr id="25" name="Group 24">
            <a:extLst>
              <a:ext uri="{FF2B5EF4-FFF2-40B4-BE49-F238E27FC236}">
                <a16:creationId xmlns:a16="http://schemas.microsoft.com/office/drawing/2014/main" id="{4C4B3162-B85C-0F49-988D-1E9B91E5223F}"/>
              </a:ext>
            </a:extLst>
          </p:cNvPr>
          <p:cNvGrpSpPr/>
          <p:nvPr userDrawn="1"/>
        </p:nvGrpSpPr>
        <p:grpSpPr>
          <a:xfrm>
            <a:off x="4522059" y="739292"/>
            <a:ext cx="4526955" cy="3568638"/>
            <a:chOff x="9775011" y="2340981"/>
            <a:chExt cx="2924340" cy="2305283"/>
          </a:xfrm>
        </p:grpSpPr>
        <p:grpSp>
          <p:nvGrpSpPr>
            <p:cNvPr id="26" name="Afbeelding 140">
              <a:extLst>
                <a:ext uri="{FF2B5EF4-FFF2-40B4-BE49-F238E27FC236}">
                  <a16:creationId xmlns:a16="http://schemas.microsoft.com/office/drawing/2014/main" id="{600B7867-8725-C849-BA30-D6B64709FA42}"/>
                </a:ext>
              </a:extLst>
            </p:cNvPr>
            <p:cNvGrpSpPr/>
            <p:nvPr/>
          </p:nvGrpSpPr>
          <p:grpSpPr>
            <a:xfrm>
              <a:off x="9775011" y="2340981"/>
              <a:ext cx="2834064" cy="1544856"/>
              <a:chOff x="0" y="0"/>
              <a:chExt cx="2834063" cy="1544855"/>
            </a:xfrm>
          </p:grpSpPr>
          <p:pic>
            <p:nvPicPr>
              <p:cNvPr id="34" name="image5.jpeg" descr="image5.jpeg">
                <a:extLst>
                  <a:ext uri="{FF2B5EF4-FFF2-40B4-BE49-F238E27FC236}">
                    <a16:creationId xmlns:a16="http://schemas.microsoft.com/office/drawing/2014/main" id="{45EEE6B7-F5FB-D140-89AA-4E1B016331AF}"/>
                  </a:ext>
                </a:extLst>
              </p:cNvPr>
              <p:cNvPicPr>
                <a:picLocks noChangeAspect="1"/>
              </p:cNvPicPr>
              <p:nvPr/>
            </p:nvPicPr>
            <p:blipFill>
              <a:blip r:embed="rId4"/>
              <a:srcRect/>
              <a:stretch>
                <a:fillRect/>
              </a:stretch>
            </p:blipFill>
            <p:spPr>
              <a:xfrm>
                <a:off x="4762" y="4962"/>
                <a:ext cx="2824539" cy="1535131"/>
              </a:xfrm>
              <a:prstGeom prst="rect">
                <a:avLst/>
              </a:prstGeom>
              <a:ln w="12700" cap="flat">
                <a:noFill/>
                <a:miter lim="400000"/>
              </a:ln>
              <a:effectLst/>
            </p:spPr>
          </p:pic>
          <p:sp>
            <p:nvSpPr>
              <p:cNvPr id="35" name="Rectangle">
                <a:extLst>
                  <a:ext uri="{FF2B5EF4-FFF2-40B4-BE49-F238E27FC236}">
                    <a16:creationId xmlns:a16="http://schemas.microsoft.com/office/drawing/2014/main" id="{C65D47EF-AE97-EB47-97FC-87D6568D9655}"/>
                  </a:ext>
                </a:extLst>
              </p:cNvPr>
              <p:cNvSpPr/>
              <p:nvPr/>
            </p:nvSpPr>
            <p:spPr>
              <a:xfrm>
                <a:off x="0" y="0"/>
                <a:ext cx="2834064" cy="1544856"/>
              </a:xfrm>
              <a:prstGeom prst="rect">
                <a:avLst/>
              </a:prstGeom>
              <a:noFill/>
              <a:ln w="9525" cap="flat">
                <a:solidFill>
                  <a:srgbClr val="D1D3D4"/>
                </a:solidFill>
                <a:prstDash val="solid"/>
                <a:round/>
              </a:ln>
              <a:effectLst/>
            </p:spPr>
            <p:txBody>
              <a:bodyPr wrap="square" lIns="45719" tIns="45719" rIns="45719" bIns="45719" numCol="1" anchor="ctr">
                <a:noAutofit/>
              </a:bodyPr>
              <a:lstStyle/>
              <a:p>
                <a:endParaRPr/>
              </a:p>
            </p:txBody>
          </p:sp>
        </p:grpSp>
        <p:pic>
          <p:nvPicPr>
            <p:cNvPr id="27" name="Afbeelding 152" descr="Afbeelding 152">
              <a:extLst>
                <a:ext uri="{FF2B5EF4-FFF2-40B4-BE49-F238E27FC236}">
                  <a16:creationId xmlns:a16="http://schemas.microsoft.com/office/drawing/2014/main" id="{B4E7EDBC-06D4-1242-9201-A4BB21E489FC}"/>
                </a:ext>
              </a:extLst>
            </p:cNvPr>
            <p:cNvPicPr>
              <a:picLocks noChangeAspect="1"/>
            </p:cNvPicPr>
            <p:nvPr/>
          </p:nvPicPr>
          <p:blipFill>
            <a:blip r:embed="rId5"/>
            <a:stretch>
              <a:fillRect/>
            </a:stretch>
          </p:blipFill>
          <p:spPr>
            <a:xfrm>
              <a:off x="11391210" y="3390900"/>
              <a:ext cx="1308141" cy="1255364"/>
            </a:xfrm>
            <a:prstGeom prst="rect">
              <a:avLst/>
            </a:prstGeom>
            <a:ln w="15875">
              <a:solidFill>
                <a:srgbClr val="1FF624"/>
              </a:solidFill>
            </a:ln>
          </p:spPr>
        </p:pic>
        <p:grpSp>
          <p:nvGrpSpPr>
            <p:cNvPr id="28" name="Groep 13">
              <a:extLst>
                <a:ext uri="{FF2B5EF4-FFF2-40B4-BE49-F238E27FC236}">
                  <a16:creationId xmlns:a16="http://schemas.microsoft.com/office/drawing/2014/main" id="{5CC2250C-03CD-B243-9A59-BE25E04FD136}"/>
                </a:ext>
              </a:extLst>
            </p:cNvPr>
            <p:cNvGrpSpPr/>
            <p:nvPr/>
          </p:nvGrpSpPr>
          <p:grpSpPr>
            <a:xfrm>
              <a:off x="12070680" y="3927883"/>
              <a:ext cx="433399" cy="433399"/>
              <a:chOff x="0" y="0"/>
              <a:chExt cx="433398" cy="433398"/>
            </a:xfrm>
          </p:grpSpPr>
          <p:sp>
            <p:nvSpPr>
              <p:cNvPr id="32" name="Ovaal 154">
                <a:extLst>
                  <a:ext uri="{FF2B5EF4-FFF2-40B4-BE49-F238E27FC236}">
                    <a16:creationId xmlns:a16="http://schemas.microsoft.com/office/drawing/2014/main" id="{2D5F01EF-7832-B741-978D-679D230A565D}"/>
                  </a:ext>
                </a:extLst>
              </p:cNvPr>
              <p:cNvSpPr/>
              <p:nvPr/>
            </p:nvSpPr>
            <p:spPr>
              <a:xfrm>
                <a:off x="-1" y="-1"/>
                <a:ext cx="433400" cy="433400"/>
              </a:xfrm>
              <a:prstGeom prst="ellipse">
                <a:avLst/>
              </a:prstGeom>
              <a:solidFill>
                <a:srgbClr val="B7472A"/>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sp>
            <p:nvSpPr>
              <p:cNvPr id="33" name="Vermenigvuldigen 40">
                <a:extLst>
                  <a:ext uri="{FF2B5EF4-FFF2-40B4-BE49-F238E27FC236}">
                    <a16:creationId xmlns:a16="http://schemas.microsoft.com/office/drawing/2014/main" id="{34B0DF45-92EC-3F4A-B806-02D001ACB8FE}"/>
                  </a:ext>
                </a:extLst>
              </p:cNvPr>
              <p:cNvSpPr/>
              <p:nvPr/>
            </p:nvSpPr>
            <p:spPr>
              <a:xfrm>
                <a:off x="102798" y="103255"/>
                <a:ext cx="226885" cy="226886"/>
              </a:xfrm>
              <a:custGeom>
                <a:avLst/>
                <a:gdLst/>
                <a:ahLst/>
                <a:cxnLst>
                  <a:cxn ang="0">
                    <a:pos x="wd2" y="hd2"/>
                  </a:cxn>
                  <a:cxn ang="5400000">
                    <a:pos x="wd2" y="hd2"/>
                  </a:cxn>
                  <a:cxn ang="10800000">
                    <a:pos x="wd2" y="hd2"/>
                  </a:cxn>
                  <a:cxn ang="16200000">
                    <a:pos x="wd2" y="hd2"/>
                  </a:cxn>
                </a:cxnLst>
                <a:rect l="0" t="0" r="r" b="b"/>
                <a:pathLst>
                  <a:path w="21600" h="21600" extrusionOk="0">
                    <a:moveTo>
                      <a:pt x="0" y="1473"/>
                    </a:moveTo>
                    <a:lnTo>
                      <a:pt x="1473" y="0"/>
                    </a:lnTo>
                    <a:lnTo>
                      <a:pt x="10800" y="9327"/>
                    </a:lnTo>
                    <a:lnTo>
                      <a:pt x="20127" y="0"/>
                    </a:lnTo>
                    <a:lnTo>
                      <a:pt x="21600" y="1473"/>
                    </a:lnTo>
                    <a:lnTo>
                      <a:pt x="12273" y="10800"/>
                    </a:lnTo>
                    <a:lnTo>
                      <a:pt x="21600" y="20127"/>
                    </a:lnTo>
                    <a:lnTo>
                      <a:pt x="20127" y="21600"/>
                    </a:lnTo>
                    <a:lnTo>
                      <a:pt x="10800" y="12273"/>
                    </a:lnTo>
                    <a:lnTo>
                      <a:pt x="1473" y="21600"/>
                    </a:lnTo>
                    <a:lnTo>
                      <a:pt x="0" y="20127"/>
                    </a:lnTo>
                    <a:lnTo>
                      <a:pt x="9327" y="108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grpSp>
        <p:grpSp>
          <p:nvGrpSpPr>
            <p:cNvPr id="29" name="Groep 157">
              <a:extLst>
                <a:ext uri="{FF2B5EF4-FFF2-40B4-BE49-F238E27FC236}">
                  <a16:creationId xmlns:a16="http://schemas.microsoft.com/office/drawing/2014/main" id="{6A09CC06-BBC7-B548-9B5F-257612A6F85E}"/>
                </a:ext>
              </a:extLst>
            </p:cNvPr>
            <p:cNvGrpSpPr/>
            <p:nvPr/>
          </p:nvGrpSpPr>
          <p:grpSpPr>
            <a:xfrm>
              <a:off x="10037505" y="2741651"/>
              <a:ext cx="135195" cy="135195"/>
              <a:chOff x="0" y="0"/>
              <a:chExt cx="135194" cy="135194"/>
            </a:xfrm>
          </p:grpSpPr>
          <p:sp>
            <p:nvSpPr>
              <p:cNvPr id="30" name="Ovaal 158">
                <a:extLst>
                  <a:ext uri="{FF2B5EF4-FFF2-40B4-BE49-F238E27FC236}">
                    <a16:creationId xmlns:a16="http://schemas.microsoft.com/office/drawing/2014/main" id="{2D9D6544-3AEF-ED48-983E-030DAF9C6D49}"/>
                  </a:ext>
                </a:extLst>
              </p:cNvPr>
              <p:cNvSpPr/>
              <p:nvPr/>
            </p:nvSpPr>
            <p:spPr>
              <a:xfrm>
                <a:off x="-1" y="-1"/>
                <a:ext cx="135196" cy="135196"/>
              </a:xfrm>
              <a:prstGeom prst="ellipse">
                <a:avLst/>
              </a:prstGeom>
              <a:solidFill>
                <a:srgbClr val="B7472A"/>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sp>
            <p:nvSpPr>
              <p:cNvPr id="31" name="Vermenigvuldigen 40">
                <a:extLst>
                  <a:ext uri="{FF2B5EF4-FFF2-40B4-BE49-F238E27FC236}">
                    <a16:creationId xmlns:a16="http://schemas.microsoft.com/office/drawing/2014/main" id="{6EE0EAC2-00CF-FC47-AD5F-07CB25815814}"/>
                  </a:ext>
                </a:extLst>
              </p:cNvPr>
              <p:cNvSpPr/>
              <p:nvPr/>
            </p:nvSpPr>
            <p:spPr>
              <a:xfrm>
                <a:off x="32067" y="32210"/>
                <a:ext cx="70774" cy="70774"/>
              </a:xfrm>
              <a:custGeom>
                <a:avLst/>
                <a:gdLst/>
                <a:ahLst/>
                <a:cxnLst>
                  <a:cxn ang="0">
                    <a:pos x="wd2" y="hd2"/>
                  </a:cxn>
                  <a:cxn ang="5400000">
                    <a:pos x="wd2" y="hd2"/>
                  </a:cxn>
                  <a:cxn ang="10800000">
                    <a:pos x="wd2" y="hd2"/>
                  </a:cxn>
                  <a:cxn ang="16200000">
                    <a:pos x="wd2" y="hd2"/>
                  </a:cxn>
                </a:cxnLst>
                <a:rect l="0" t="0" r="r" b="b"/>
                <a:pathLst>
                  <a:path w="21600" h="21600" extrusionOk="0">
                    <a:moveTo>
                      <a:pt x="0" y="1473"/>
                    </a:moveTo>
                    <a:lnTo>
                      <a:pt x="1473" y="0"/>
                    </a:lnTo>
                    <a:lnTo>
                      <a:pt x="10800" y="9327"/>
                    </a:lnTo>
                    <a:lnTo>
                      <a:pt x="20127" y="0"/>
                    </a:lnTo>
                    <a:lnTo>
                      <a:pt x="21600" y="1473"/>
                    </a:lnTo>
                    <a:lnTo>
                      <a:pt x="12273" y="10800"/>
                    </a:lnTo>
                    <a:lnTo>
                      <a:pt x="21600" y="20127"/>
                    </a:lnTo>
                    <a:lnTo>
                      <a:pt x="20127" y="21600"/>
                    </a:lnTo>
                    <a:lnTo>
                      <a:pt x="10800" y="12273"/>
                    </a:lnTo>
                    <a:lnTo>
                      <a:pt x="1473" y="21600"/>
                    </a:lnTo>
                    <a:lnTo>
                      <a:pt x="0" y="20127"/>
                    </a:lnTo>
                    <a:lnTo>
                      <a:pt x="9327" y="108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grpSp>
      </p:grpSp>
    </p:spTree>
    <p:extLst>
      <p:ext uri="{BB962C8B-B14F-4D97-AF65-F5344CB8AC3E}">
        <p14:creationId xmlns:p14="http://schemas.microsoft.com/office/powerpoint/2010/main" val="205886312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4_START">
    <p:spTree>
      <p:nvGrpSpPr>
        <p:cNvPr id="1" name=""/>
        <p:cNvGrpSpPr/>
        <p:nvPr/>
      </p:nvGrpSpPr>
      <p:grpSpPr>
        <a:xfrm>
          <a:off x="0" y="0"/>
          <a:ext cx="0" cy="0"/>
          <a:chOff x="0" y="0"/>
          <a:chExt cx="0" cy="0"/>
        </a:xfrm>
      </p:grpSpPr>
      <p:sp>
        <p:nvSpPr>
          <p:cNvPr id="3097" name="DARKGREY"/>
          <p:cNvSpPr/>
          <p:nvPr/>
        </p:nvSpPr>
        <p:spPr>
          <a:xfrm>
            <a:off x="-1" y="0"/>
            <a:ext cx="59293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31" y="0"/>
                </a:lnTo>
                <a:lnTo>
                  <a:pt x="19202" y="457"/>
                </a:lnTo>
                <a:cubicBezTo>
                  <a:pt x="20739" y="3211"/>
                  <a:pt x="21600" y="6299"/>
                  <a:pt x="21600" y="9560"/>
                </a:cubicBezTo>
                <a:cubicBezTo>
                  <a:pt x="21600" y="13909"/>
                  <a:pt x="20069" y="17949"/>
                  <a:pt x="17447" y="21300"/>
                </a:cubicBezTo>
                <a:lnTo>
                  <a:pt x="17200" y="21600"/>
                </a:lnTo>
                <a:lnTo>
                  <a:pt x="0" y="21600"/>
                </a:lnTo>
                <a:close/>
              </a:path>
            </a:pathLst>
          </a:custGeom>
          <a:solidFill>
            <a:srgbClr val="211F26"/>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grpSp>
        <p:nvGrpSpPr>
          <p:cNvPr id="3111" name="P"/>
          <p:cNvGrpSpPr/>
          <p:nvPr/>
        </p:nvGrpSpPr>
        <p:grpSpPr>
          <a:xfrm>
            <a:off x="970648" y="720000"/>
            <a:ext cx="360002" cy="360000"/>
            <a:chOff x="0" y="0"/>
            <a:chExt cx="360000" cy="359999"/>
          </a:xfrm>
        </p:grpSpPr>
        <p:sp>
          <p:nvSpPr>
            <p:cNvPr id="3108" name="Rechthoekige driehoek 633"/>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09" name="Rechthoek 634"/>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10" name="Ovaal 635"/>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3136" name="HYPERLINK (WEBSITE)">
            <a:hlinkClick r:id="rId2"/>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142" name="Titel 1">
            <a:extLst>
              <a:ext uri="{FF2B5EF4-FFF2-40B4-BE49-F238E27FC236}">
                <a16:creationId xmlns:a16="http://schemas.microsoft.com/office/drawing/2014/main" id="{8447335A-3654-824F-96C8-1E3E46B11FB3}"/>
              </a:ext>
            </a:extLst>
          </p:cNvPr>
          <p:cNvSpPr txBox="1"/>
          <p:nvPr userDrawn="1"/>
        </p:nvSpPr>
        <p:spPr>
          <a:xfrm>
            <a:off x="1221297" y="1214469"/>
            <a:ext cx="562467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0000"/>
              </a:lnSpc>
              <a:defRPr sz="3000" b="1" cap="all">
                <a:solidFill>
                  <a:srgbClr val="FFFFFF"/>
                </a:solidFill>
                <a:latin typeface="Segoe UI"/>
                <a:ea typeface="Segoe UI"/>
                <a:cs typeface="Segoe UI"/>
                <a:sym typeface="Segoe UI"/>
              </a:defRPr>
            </a:pPr>
            <a:r>
              <a:t>Voordat </a:t>
            </a:r>
            <a:br/>
            <a:r>
              <a:t>je begint…</a:t>
            </a:r>
          </a:p>
        </p:txBody>
      </p:sp>
      <p:sp>
        <p:nvSpPr>
          <p:cNvPr id="36" name="Rechthoek 130">
            <a:extLst>
              <a:ext uri="{FF2B5EF4-FFF2-40B4-BE49-F238E27FC236}">
                <a16:creationId xmlns:a16="http://schemas.microsoft.com/office/drawing/2014/main" id="{F8338802-668E-A84A-8B78-E95C9C13B4E8}"/>
              </a:ext>
            </a:extLst>
          </p:cNvPr>
          <p:cNvSpPr/>
          <p:nvPr userDrawn="1"/>
        </p:nvSpPr>
        <p:spPr>
          <a:xfrm>
            <a:off x="4196849" y="484927"/>
            <a:ext cx="5124949" cy="6050515"/>
          </a:xfrm>
          <a:prstGeom prst="rect">
            <a:avLst/>
          </a:prstGeom>
          <a:solidFill>
            <a:srgbClr val="FFFFFF"/>
          </a:solidFill>
          <a:ln w="12700">
            <a:solidFill>
              <a:srgbClr val="EBECEC"/>
            </a:solidFill>
            <a:miter/>
          </a:ln>
        </p:spPr>
        <p:txBody>
          <a:bodyPr lIns="45719" rIns="45719" anchor="ctr"/>
          <a:lstStyle/>
          <a:p>
            <a:pPr algn="ctr">
              <a:defRPr>
                <a:solidFill>
                  <a:srgbClr val="FFFFFF"/>
                </a:solidFill>
                <a:latin typeface="+mj-lt"/>
                <a:ea typeface="+mj-ea"/>
                <a:cs typeface="+mj-cs"/>
                <a:sym typeface="Calibri"/>
              </a:defRPr>
            </a:pPr>
            <a:endParaRPr/>
          </a:p>
        </p:txBody>
      </p:sp>
      <p:sp>
        <p:nvSpPr>
          <p:cNvPr id="37" name="Rechthoek 135">
            <a:extLst>
              <a:ext uri="{FF2B5EF4-FFF2-40B4-BE49-F238E27FC236}">
                <a16:creationId xmlns:a16="http://schemas.microsoft.com/office/drawing/2014/main" id="{94B56352-5D44-9C47-9ABB-8522CCA02D64}"/>
              </a:ext>
            </a:extLst>
          </p:cNvPr>
          <p:cNvSpPr/>
          <p:nvPr userDrawn="1"/>
        </p:nvSpPr>
        <p:spPr>
          <a:xfrm>
            <a:off x="4198603" y="4559280"/>
            <a:ext cx="5123197" cy="1976162"/>
          </a:xfrm>
          <a:prstGeom prst="rect">
            <a:avLst/>
          </a:prstGeom>
          <a:blipFill>
            <a:blip r:embed="rId3"/>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38" name="Tekstvak 128">
            <a:extLst>
              <a:ext uri="{FF2B5EF4-FFF2-40B4-BE49-F238E27FC236}">
                <a16:creationId xmlns:a16="http://schemas.microsoft.com/office/drawing/2014/main" id="{FC67FED5-C6D9-7742-9634-1B7B7D40D705}"/>
              </a:ext>
            </a:extLst>
          </p:cNvPr>
          <p:cNvSpPr txBox="1"/>
          <p:nvPr userDrawn="1"/>
        </p:nvSpPr>
        <p:spPr>
          <a:xfrm>
            <a:off x="4630579" y="4841184"/>
            <a:ext cx="4474823"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90000"/>
              </a:lnSpc>
              <a:defRPr sz="1400">
                <a:solidFill>
                  <a:srgbClr val="211F26"/>
                </a:solidFill>
                <a:latin typeface="Segoe UI"/>
                <a:ea typeface="Segoe UI"/>
                <a:cs typeface="Segoe UI"/>
                <a:sym typeface="Segoe UI"/>
              </a:defRPr>
            </a:pPr>
            <a:r>
              <a:rPr lang="en-US" sz="2200" dirty="0" err="1"/>
              <a:t>Klik</a:t>
            </a:r>
            <a:r>
              <a:rPr lang="en-US" sz="2200" dirty="0"/>
              <a:t> met </a:t>
            </a:r>
            <a:r>
              <a:rPr lang="en-US" sz="2200" dirty="0" err="1"/>
              <a:t>je</a:t>
            </a:r>
            <a:r>
              <a:rPr lang="en-US" sz="2200" dirty="0"/>
              <a:t> </a:t>
            </a:r>
            <a:r>
              <a:rPr lang="en-US" sz="2200" dirty="0" err="1"/>
              <a:t>rechter</a:t>
            </a:r>
            <a:r>
              <a:rPr lang="en-US" sz="2200" dirty="0"/>
              <a:t> </a:t>
            </a:r>
            <a:r>
              <a:rPr lang="en-US" sz="2200" dirty="0" err="1"/>
              <a:t>muisknop</a:t>
            </a:r>
            <a:r>
              <a:rPr lang="en-US" sz="2200" dirty="0"/>
              <a:t> op de </a:t>
            </a:r>
            <a:r>
              <a:rPr lang="en-US" sz="2200" dirty="0" err="1"/>
              <a:t>miniatuur</a:t>
            </a:r>
            <a:r>
              <a:rPr lang="en-US" sz="2200" dirty="0"/>
              <a:t> </a:t>
            </a:r>
            <a:r>
              <a:rPr lang="en-US" sz="2200" dirty="0" err="1"/>
              <a:t>weergave</a:t>
            </a:r>
            <a:r>
              <a:rPr lang="en-US" sz="2200" dirty="0"/>
              <a:t> van de </a:t>
            </a:r>
            <a:r>
              <a:rPr lang="en-US" sz="2200" dirty="0" err="1"/>
              <a:t>dia</a:t>
            </a:r>
            <a:r>
              <a:rPr lang="en-US" sz="2200" dirty="0"/>
              <a:t>, </a:t>
            </a:r>
            <a:r>
              <a:rPr lang="en-US" sz="2200" dirty="0" err="1"/>
              <a:t>aan</a:t>
            </a:r>
            <a:r>
              <a:rPr lang="en-US" sz="2200" dirty="0"/>
              <a:t> de </a:t>
            </a:r>
            <a:r>
              <a:rPr lang="en-US" sz="2200" dirty="0" err="1"/>
              <a:t>linkerkant</a:t>
            </a:r>
            <a:r>
              <a:rPr lang="en-US" sz="2200" dirty="0"/>
              <a:t> van het scherm. </a:t>
            </a:r>
            <a:br>
              <a:rPr lang="en-US" sz="2200" dirty="0"/>
            </a:br>
            <a:r>
              <a:rPr lang="en-US" sz="2200" dirty="0" err="1"/>
              <a:t>Klik</a:t>
            </a:r>
            <a:r>
              <a:rPr lang="en-US" sz="2200" dirty="0"/>
              <a:t> </a:t>
            </a:r>
            <a:r>
              <a:rPr lang="en-US" sz="2200" dirty="0" err="1"/>
              <a:t>dan</a:t>
            </a:r>
            <a:r>
              <a:rPr lang="en-US" sz="2200" dirty="0"/>
              <a:t> op </a:t>
            </a:r>
            <a:r>
              <a:rPr lang="en-US" sz="2200" b="1" cap="all" dirty="0"/>
              <a:t>‘</a:t>
            </a:r>
            <a:r>
              <a:rPr lang="en-US" sz="2200" b="1" cap="all" dirty="0" err="1"/>
              <a:t>Dia</a:t>
            </a:r>
            <a:r>
              <a:rPr lang="en-US" sz="2200" b="1" cap="all" dirty="0"/>
              <a:t> </a:t>
            </a:r>
            <a:r>
              <a:rPr lang="en-US" sz="2200" b="1" cap="all" dirty="0" err="1"/>
              <a:t>herstellen</a:t>
            </a:r>
            <a:r>
              <a:rPr lang="en-US" sz="2200" b="1" cap="all" dirty="0"/>
              <a:t>’ </a:t>
            </a:r>
            <a:r>
              <a:rPr lang="en-US" sz="2200" dirty="0"/>
              <a:t>om</a:t>
            </a:r>
            <a:br>
              <a:rPr lang="en-US" sz="2200" dirty="0"/>
            </a:br>
            <a:r>
              <a:rPr lang="en-US" sz="2200" dirty="0"/>
              <a:t>de </a:t>
            </a:r>
            <a:r>
              <a:rPr lang="en-US" sz="2200" dirty="0" err="1"/>
              <a:t>opmaak</a:t>
            </a:r>
            <a:r>
              <a:rPr lang="en-US" sz="2200" dirty="0"/>
              <a:t> van de </a:t>
            </a:r>
            <a:r>
              <a:rPr lang="en-US" sz="2200" dirty="0" err="1"/>
              <a:t>dia</a:t>
            </a:r>
            <a:r>
              <a:rPr lang="en-US" sz="2200" dirty="0"/>
              <a:t> </a:t>
            </a:r>
            <a:r>
              <a:rPr lang="en-US" sz="2200" dirty="0" err="1"/>
              <a:t>te</a:t>
            </a:r>
            <a:r>
              <a:rPr lang="en-US" sz="2200" dirty="0"/>
              <a:t> </a:t>
            </a:r>
            <a:r>
              <a:rPr lang="en-US" sz="2200" dirty="0" err="1"/>
              <a:t>herstellen</a:t>
            </a:r>
            <a:r>
              <a:rPr lang="en-US" sz="2200" dirty="0"/>
              <a:t>.</a:t>
            </a:r>
          </a:p>
        </p:txBody>
      </p:sp>
      <p:grpSp>
        <p:nvGrpSpPr>
          <p:cNvPr id="39" name="Ovaal 110">
            <a:extLst>
              <a:ext uri="{FF2B5EF4-FFF2-40B4-BE49-F238E27FC236}">
                <a16:creationId xmlns:a16="http://schemas.microsoft.com/office/drawing/2014/main" id="{0916A9B4-9F4C-2142-90A4-2F9F00DDBA7F}"/>
              </a:ext>
            </a:extLst>
          </p:cNvPr>
          <p:cNvGrpSpPr/>
          <p:nvPr userDrawn="1"/>
        </p:nvGrpSpPr>
        <p:grpSpPr>
          <a:xfrm>
            <a:off x="4287048" y="4350621"/>
            <a:ext cx="432798" cy="432798"/>
            <a:chOff x="-1" y="-1"/>
            <a:chExt cx="288002" cy="288002"/>
          </a:xfrm>
        </p:grpSpPr>
        <p:sp>
          <p:nvSpPr>
            <p:cNvPr id="40" name="Circle">
              <a:extLst>
                <a:ext uri="{FF2B5EF4-FFF2-40B4-BE49-F238E27FC236}">
                  <a16:creationId xmlns:a16="http://schemas.microsoft.com/office/drawing/2014/main" id="{5E4A7156-09E4-BE40-8E61-D59F5E2E4C2B}"/>
                </a:ext>
              </a:extLst>
            </p:cNvPr>
            <p:cNvSpPr/>
            <p:nvPr/>
          </p:nvSpPr>
          <p:spPr>
            <a:xfrm>
              <a:off x="-1" y="-1"/>
              <a:ext cx="288002" cy="288002"/>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41" name="A">
              <a:extLst>
                <a:ext uri="{FF2B5EF4-FFF2-40B4-BE49-F238E27FC236}">
                  <a16:creationId xmlns:a16="http://schemas.microsoft.com/office/drawing/2014/main" id="{FED8BBFE-B69C-A348-AF08-06A76D040880}"/>
                </a:ext>
              </a:extLst>
            </p:cNvPr>
            <p:cNvSpPr txBox="1"/>
            <p:nvPr userDrawn="1"/>
          </p:nvSpPr>
          <p:spPr>
            <a:xfrm>
              <a:off x="42177" y="85224"/>
              <a:ext cx="203646" cy="117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rPr lang="en-US" sz="1400" dirty="0"/>
                <a:t>C</a:t>
              </a:r>
              <a:endParaRPr sz="1400" dirty="0"/>
            </a:p>
          </p:txBody>
        </p:sp>
      </p:grpSp>
      <p:grpSp>
        <p:nvGrpSpPr>
          <p:cNvPr id="42" name="Group 41">
            <a:extLst>
              <a:ext uri="{FF2B5EF4-FFF2-40B4-BE49-F238E27FC236}">
                <a16:creationId xmlns:a16="http://schemas.microsoft.com/office/drawing/2014/main" id="{234C4CD8-2F2E-1245-A0B8-2E920B71BF3F}"/>
              </a:ext>
            </a:extLst>
          </p:cNvPr>
          <p:cNvGrpSpPr/>
          <p:nvPr userDrawn="1"/>
        </p:nvGrpSpPr>
        <p:grpSpPr>
          <a:xfrm>
            <a:off x="4554440" y="749541"/>
            <a:ext cx="4439302" cy="3494010"/>
            <a:chOff x="9562456" y="2357128"/>
            <a:chExt cx="2903097" cy="2284920"/>
          </a:xfrm>
        </p:grpSpPr>
        <p:pic>
          <p:nvPicPr>
            <p:cNvPr id="43" name="Afbeelding 141" descr="Afbeelding 141">
              <a:extLst>
                <a:ext uri="{FF2B5EF4-FFF2-40B4-BE49-F238E27FC236}">
                  <a16:creationId xmlns:a16="http://schemas.microsoft.com/office/drawing/2014/main" id="{235A0423-A294-1344-9F14-34791BA87898}"/>
                </a:ext>
              </a:extLst>
            </p:cNvPr>
            <p:cNvPicPr>
              <a:picLocks noChangeAspect="1"/>
            </p:cNvPicPr>
            <p:nvPr/>
          </p:nvPicPr>
          <p:blipFill>
            <a:blip r:embed="rId4"/>
            <a:stretch>
              <a:fillRect/>
            </a:stretch>
          </p:blipFill>
          <p:spPr>
            <a:xfrm>
              <a:off x="9562456" y="2357128"/>
              <a:ext cx="2823100" cy="1534548"/>
            </a:xfrm>
            <a:prstGeom prst="rect">
              <a:avLst/>
            </a:prstGeom>
            <a:ln>
              <a:solidFill>
                <a:srgbClr val="D1D3D4"/>
              </a:solidFill>
            </a:ln>
          </p:spPr>
        </p:pic>
        <p:pic>
          <p:nvPicPr>
            <p:cNvPr id="44" name="Afbeelding 119" descr="Afbeelding 119">
              <a:extLst>
                <a:ext uri="{FF2B5EF4-FFF2-40B4-BE49-F238E27FC236}">
                  <a16:creationId xmlns:a16="http://schemas.microsoft.com/office/drawing/2014/main" id="{01CF6312-20EC-AE4B-B42A-1AC5A39E48C9}"/>
                </a:ext>
              </a:extLst>
            </p:cNvPr>
            <p:cNvPicPr>
              <a:picLocks noChangeAspect="1"/>
            </p:cNvPicPr>
            <p:nvPr/>
          </p:nvPicPr>
          <p:blipFill>
            <a:blip r:embed="rId5"/>
            <a:stretch>
              <a:fillRect/>
            </a:stretch>
          </p:blipFill>
          <p:spPr>
            <a:xfrm>
              <a:off x="11206805" y="3386683"/>
              <a:ext cx="1258748" cy="1255365"/>
            </a:xfrm>
            <a:prstGeom prst="rect">
              <a:avLst/>
            </a:prstGeom>
            <a:ln w="15875">
              <a:solidFill>
                <a:srgbClr val="1FF624"/>
              </a:solidFill>
            </a:ln>
          </p:spPr>
        </p:pic>
      </p:grpSp>
    </p:spTree>
    <p:extLst>
      <p:ext uri="{BB962C8B-B14F-4D97-AF65-F5344CB8AC3E}">
        <p14:creationId xmlns:p14="http://schemas.microsoft.com/office/powerpoint/2010/main" val="291015228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6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dirty="0"/>
              <a:t>  </a:t>
            </a:r>
            <a:endParaRPr lang="en-GB" dirty="0"/>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dirty="0"/>
              <a:t>Plaats hier de titel van </a:t>
            </a:r>
            <a:br>
              <a:rPr lang="nl-NL" dirty="0"/>
            </a:br>
            <a:r>
              <a:rPr lang="nl-NL" dirty="0"/>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50"/>
                                        <p:tgtEl>
                                          <p:spTgt spid="8">
                                            <p:txEl>
                                              <p:pRg st="0" end="0"/>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tmplLst>
          <p:tmpl lvl="1">
            <p:tnLst>
              <p:par>
                <p:cTn presetID="10" presetClass="entr" presetSubtype="0" fill="hold" nodeType="withEffect">
                  <p:stCondLst>
                    <p:cond delay="15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04" name="Instructie"/>
          <p:cNvGrpSpPr/>
          <p:nvPr/>
        </p:nvGrpSpPr>
        <p:grpSpPr>
          <a:xfrm>
            <a:off x="-7462" y="7107104"/>
            <a:ext cx="3391307" cy="1765091"/>
            <a:chOff x="0" y="0"/>
            <a:chExt cx="3391306" cy="1765089"/>
          </a:xfrm>
        </p:grpSpPr>
        <p:sp>
          <p:nvSpPr>
            <p:cNvPr id="84"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3" name="Instructie"/>
            <p:cNvGrpSpPr/>
            <p:nvPr/>
          </p:nvGrpSpPr>
          <p:grpSpPr>
            <a:xfrm>
              <a:off x="98270" y="12607"/>
              <a:ext cx="3194766" cy="1752483"/>
              <a:chOff x="0" y="0"/>
              <a:chExt cx="3194765" cy="1752482"/>
            </a:xfrm>
          </p:grpSpPr>
          <p:grpSp>
            <p:nvGrpSpPr>
              <p:cNvPr id="87" name="Rechthoek 17"/>
              <p:cNvGrpSpPr/>
              <p:nvPr/>
            </p:nvGrpSpPr>
            <p:grpSpPr>
              <a:xfrm>
                <a:off x="0" y="0"/>
                <a:ext cx="3194766" cy="431900"/>
                <a:chOff x="0" y="0"/>
                <a:chExt cx="3194764" cy="431899"/>
              </a:xfrm>
            </p:grpSpPr>
            <p:sp>
              <p:nvSpPr>
                <p:cNvPr id="8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6"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90" name="Ovaal 18"/>
              <p:cNvGrpSpPr/>
              <p:nvPr/>
            </p:nvGrpSpPr>
            <p:grpSpPr>
              <a:xfrm>
                <a:off x="0" y="485877"/>
                <a:ext cx="260915" cy="269241"/>
                <a:chOff x="0" y="0"/>
                <a:chExt cx="260914" cy="269240"/>
              </a:xfrm>
            </p:grpSpPr>
            <p:sp>
              <p:nvSpPr>
                <p:cNvPr id="8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1"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94" name="Ovaal 20"/>
              <p:cNvGrpSpPr/>
              <p:nvPr/>
            </p:nvGrpSpPr>
            <p:grpSpPr>
              <a:xfrm>
                <a:off x="0" y="922202"/>
                <a:ext cx="260915" cy="269241"/>
                <a:chOff x="0" y="0"/>
                <a:chExt cx="260914" cy="269240"/>
              </a:xfrm>
            </p:grpSpPr>
            <p:sp>
              <p:nvSpPr>
                <p:cNvPr id="9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3"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95"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02" name="Groep 22"/>
              <p:cNvGrpSpPr/>
              <p:nvPr/>
            </p:nvGrpSpPr>
            <p:grpSpPr>
              <a:xfrm>
                <a:off x="2513632" y="470171"/>
                <a:ext cx="681134" cy="696748"/>
                <a:chOff x="0" y="0"/>
                <a:chExt cx="681132" cy="696747"/>
              </a:xfrm>
            </p:grpSpPr>
            <p:grpSp>
              <p:nvGrpSpPr>
                <p:cNvPr id="100" name="Groep 23"/>
                <p:cNvGrpSpPr/>
                <p:nvPr/>
              </p:nvGrpSpPr>
              <p:grpSpPr>
                <a:xfrm>
                  <a:off x="197031" y="0"/>
                  <a:ext cx="287071" cy="379108"/>
                  <a:chOff x="0" y="0"/>
                  <a:chExt cx="287070" cy="379106"/>
                </a:xfrm>
              </p:grpSpPr>
              <p:sp>
                <p:nvSpPr>
                  <p:cNvPr id="96"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7"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8"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9"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1"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grpSp>
        <p:nvGrpSpPr>
          <p:cNvPr id="143" name="Groep 70"/>
          <p:cNvGrpSpPr/>
          <p:nvPr/>
        </p:nvGrpSpPr>
        <p:grpSpPr>
          <a:xfrm>
            <a:off x="-7461" y="-1785441"/>
            <a:ext cx="2591201" cy="1583829"/>
            <a:chOff x="0" y="0"/>
            <a:chExt cx="2591200" cy="1583828"/>
          </a:xfrm>
        </p:grpSpPr>
        <p:sp>
          <p:nvSpPr>
            <p:cNvPr id="131"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34" name="Rechthoek 72"/>
            <p:cNvGrpSpPr/>
            <p:nvPr/>
          </p:nvGrpSpPr>
          <p:grpSpPr>
            <a:xfrm>
              <a:off x="98270" y="102557"/>
              <a:ext cx="2412001" cy="252001"/>
              <a:chOff x="0" y="0"/>
              <a:chExt cx="2412000" cy="252000"/>
            </a:xfrm>
          </p:grpSpPr>
          <p:sp>
            <p:nvSpPr>
              <p:cNvPr id="132"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3"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37" name="Ovaal 73"/>
            <p:cNvGrpSpPr/>
            <p:nvPr/>
          </p:nvGrpSpPr>
          <p:grpSpPr>
            <a:xfrm>
              <a:off x="98269" y="498484"/>
              <a:ext cx="260915" cy="269241"/>
              <a:chOff x="0" y="0"/>
              <a:chExt cx="260914" cy="269240"/>
            </a:xfrm>
          </p:grpSpPr>
          <p:sp>
            <p:nvSpPr>
              <p:cNvPr id="13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38"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41" name="Ovaal 75"/>
            <p:cNvGrpSpPr/>
            <p:nvPr/>
          </p:nvGrpSpPr>
          <p:grpSpPr>
            <a:xfrm>
              <a:off x="98269" y="934809"/>
              <a:ext cx="260915" cy="269241"/>
              <a:chOff x="0" y="0"/>
              <a:chExt cx="260914" cy="269240"/>
            </a:xfrm>
          </p:grpSpPr>
          <p:sp>
            <p:nvSpPr>
              <p:cNvPr id="1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2"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27" name="Instructie"/>
          <p:cNvGrpSpPr/>
          <p:nvPr/>
        </p:nvGrpSpPr>
        <p:grpSpPr>
          <a:xfrm>
            <a:off x="-7462" y="7107104"/>
            <a:ext cx="3391307" cy="1765091"/>
            <a:chOff x="0" y="0"/>
            <a:chExt cx="3391306" cy="1765089"/>
          </a:xfrm>
        </p:grpSpPr>
        <p:sp>
          <p:nvSpPr>
            <p:cNvPr id="20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26" name="Instructie"/>
            <p:cNvGrpSpPr/>
            <p:nvPr/>
          </p:nvGrpSpPr>
          <p:grpSpPr>
            <a:xfrm>
              <a:off x="98270" y="12607"/>
              <a:ext cx="3194766" cy="1752483"/>
              <a:chOff x="0" y="0"/>
              <a:chExt cx="3194765" cy="1752482"/>
            </a:xfrm>
          </p:grpSpPr>
          <p:grpSp>
            <p:nvGrpSpPr>
              <p:cNvPr id="210" name="Rechthoek 17"/>
              <p:cNvGrpSpPr/>
              <p:nvPr/>
            </p:nvGrpSpPr>
            <p:grpSpPr>
              <a:xfrm>
                <a:off x="0" y="0"/>
                <a:ext cx="3194766" cy="431900"/>
                <a:chOff x="0" y="0"/>
                <a:chExt cx="3194764" cy="431899"/>
              </a:xfrm>
            </p:grpSpPr>
            <p:sp>
              <p:nvSpPr>
                <p:cNvPr id="20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13" name="Ovaal 18"/>
              <p:cNvGrpSpPr/>
              <p:nvPr/>
            </p:nvGrpSpPr>
            <p:grpSpPr>
              <a:xfrm>
                <a:off x="0" y="485877"/>
                <a:ext cx="260915" cy="269241"/>
                <a:chOff x="0" y="0"/>
                <a:chExt cx="260914" cy="269240"/>
              </a:xfrm>
            </p:grpSpPr>
            <p:sp>
              <p:nvSpPr>
                <p:cNvPr id="2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17" name="Ovaal 20"/>
              <p:cNvGrpSpPr/>
              <p:nvPr/>
            </p:nvGrpSpPr>
            <p:grpSpPr>
              <a:xfrm>
                <a:off x="0" y="922202"/>
                <a:ext cx="260915" cy="269241"/>
                <a:chOff x="0" y="0"/>
                <a:chExt cx="260914" cy="269240"/>
              </a:xfrm>
            </p:grpSpPr>
            <p:sp>
              <p:nvSpPr>
                <p:cNvPr id="21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1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25" name="Groep 22"/>
              <p:cNvGrpSpPr/>
              <p:nvPr/>
            </p:nvGrpSpPr>
            <p:grpSpPr>
              <a:xfrm>
                <a:off x="2513632" y="470171"/>
                <a:ext cx="681134" cy="696748"/>
                <a:chOff x="0" y="0"/>
                <a:chExt cx="681132" cy="696747"/>
              </a:xfrm>
            </p:grpSpPr>
            <p:grpSp>
              <p:nvGrpSpPr>
                <p:cNvPr id="223" name="Groep 23"/>
                <p:cNvGrpSpPr/>
                <p:nvPr/>
              </p:nvGrpSpPr>
              <p:grpSpPr>
                <a:xfrm>
                  <a:off x="197031" y="0"/>
                  <a:ext cx="287071" cy="379108"/>
                  <a:chOff x="0" y="0"/>
                  <a:chExt cx="287070" cy="379106"/>
                </a:xfrm>
              </p:grpSpPr>
              <p:sp>
                <p:nvSpPr>
                  <p:cNvPr id="21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2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40" name="Groep 9"/>
          <p:cNvGrpSpPr/>
          <p:nvPr/>
        </p:nvGrpSpPr>
        <p:grpSpPr>
          <a:xfrm>
            <a:off x="2982511" y="-1228655"/>
            <a:ext cx="6226977" cy="490402"/>
            <a:chOff x="0" y="0"/>
            <a:chExt cx="6226976" cy="490400"/>
          </a:xfrm>
        </p:grpSpPr>
        <p:sp>
          <p:nvSpPr>
            <p:cNvPr id="2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9" name="Groep 8"/>
            <p:cNvGrpSpPr/>
            <p:nvPr/>
          </p:nvGrpSpPr>
          <p:grpSpPr>
            <a:xfrm>
              <a:off x="0" y="0"/>
              <a:ext cx="6226975" cy="211381"/>
              <a:chOff x="0" y="0"/>
              <a:chExt cx="6226974" cy="211380"/>
            </a:xfrm>
          </p:grpSpPr>
          <p:sp>
            <p:nvSpPr>
              <p:cNvPr id="2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 + Beeld</a:t>
            </a: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grpSp>
        <p:nvGrpSpPr>
          <p:cNvPr id="268" name="Groep 62"/>
          <p:cNvGrpSpPr/>
          <p:nvPr/>
        </p:nvGrpSpPr>
        <p:grpSpPr>
          <a:xfrm>
            <a:off x="-7461" y="-1785441"/>
            <a:ext cx="2591201" cy="1583829"/>
            <a:chOff x="0" y="0"/>
            <a:chExt cx="2591200" cy="1583828"/>
          </a:xfrm>
        </p:grpSpPr>
        <p:sp>
          <p:nvSpPr>
            <p:cNvPr id="256" name="Rechthoek 63"/>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59" name="Rechthoek 64"/>
            <p:cNvGrpSpPr/>
            <p:nvPr/>
          </p:nvGrpSpPr>
          <p:grpSpPr>
            <a:xfrm>
              <a:off x="98270" y="102557"/>
              <a:ext cx="2412001" cy="252001"/>
              <a:chOff x="0" y="0"/>
              <a:chExt cx="2412000" cy="252000"/>
            </a:xfrm>
          </p:grpSpPr>
          <p:sp>
            <p:nvSpPr>
              <p:cNvPr id="25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5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62" name="Ovaal 65"/>
            <p:cNvGrpSpPr/>
            <p:nvPr/>
          </p:nvGrpSpPr>
          <p:grpSpPr>
            <a:xfrm>
              <a:off x="98269" y="498484"/>
              <a:ext cx="260915" cy="269241"/>
              <a:chOff x="0" y="0"/>
              <a:chExt cx="260914" cy="269240"/>
            </a:xfrm>
          </p:grpSpPr>
          <p:sp>
            <p:nvSpPr>
              <p:cNvPr id="2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3" name="Rechthoek 66"/>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66" name="Ovaal 67"/>
            <p:cNvGrpSpPr/>
            <p:nvPr/>
          </p:nvGrpSpPr>
          <p:grpSpPr>
            <a:xfrm>
              <a:off x="98269" y="934809"/>
              <a:ext cx="260915" cy="269241"/>
              <a:chOff x="0" y="0"/>
              <a:chExt cx="260914" cy="269240"/>
            </a:xfrm>
          </p:grpSpPr>
          <p:sp>
            <p:nvSpPr>
              <p:cNvPr id="2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67" name="Rechthoek 68"/>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297" name="Instructie"/>
          <p:cNvGrpSpPr/>
          <p:nvPr/>
        </p:nvGrpSpPr>
        <p:grpSpPr>
          <a:xfrm>
            <a:off x="-7462" y="7107104"/>
            <a:ext cx="3391307" cy="1765091"/>
            <a:chOff x="0" y="0"/>
            <a:chExt cx="3391306" cy="1765089"/>
          </a:xfrm>
        </p:grpSpPr>
        <p:sp>
          <p:nvSpPr>
            <p:cNvPr id="27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96" name="Instructie"/>
            <p:cNvGrpSpPr/>
            <p:nvPr/>
          </p:nvGrpSpPr>
          <p:grpSpPr>
            <a:xfrm>
              <a:off x="98270" y="12607"/>
              <a:ext cx="3194766" cy="1752483"/>
              <a:chOff x="0" y="0"/>
              <a:chExt cx="3194765" cy="1752482"/>
            </a:xfrm>
          </p:grpSpPr>
          <p:grpSp>
            <p:nvGrpSpPr>
              <p:cNvPr id="280" name="Rechthoek 17"/>
              <p:cNvGrpSpPr/>
              <p:nvPr/>
            </p:nvGrpSpPr>
            <p:grpSpPr>
              <a:xfrm>
                <a:off x="0" y="0"/>
                <a:ext cx="3194766" cy="431900"/>
                <a:chOff x="0" y="0"/>
                <a:chExt cx="3194764" cy="431899"/>
              </a:xfrm>
            </p:grpSpPr>
            <p:sp>
              <p:nvSpPr>
                <p:cNvPr id="27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83" name="Ovaal 18"/>
              <p:cNvGrpSpPr/>
              <p:nvPr/>
            </p:nvGrpSpPr>
            <p:grpSpPr>
              <a:xfrm>
                <a:off x="0" y="485877"/>
                <a:ext cx="260915" cy="269241"/>
                <a:chOff x="0" y="0"/>
                <a:chExt cx="260914" cy="269240"/>
              </a:xfrm>
            </p:grpSpPr>
            <p:sp>
              <p:nvSpPr>
                <p:cNvPr id="2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87" name="Ovaal 20"/>
              <p:cNvGrpSpPr/>
              <p:nvPr/>
            </p:nvGrpSpPr>
            <p:grpSpPr>
              <a:xfrm>
                <a:off x="0" y="922202"/>
                <a:ext cx="260915" cy="269241"/>
                <a:chOff x="0" y="0"/>
                <a:chExt cx="260914" cy="269240"/>
              </a:xfrm>
            </p:grpSpPr>
            <p:sp>
              <p:nvSpPr>
                <p:cNvPr id="2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95" name="Groep 22"/>
              <p:cNvGrpSpPr/>
              <p:nvPr/>
            </p:nvGrpSpPr>
            <p:grpSpPr>
              <a:xfrm>
                <a:off x="2513632" y="470171"/>
                <a:ext cx="681134" cy="696748"/>
                <a:chOff x="0" y="0"/>
                <a:chExt cx="681132" cy="696747"/>
              </a:xfrm>
            </p:grpSpPr>
            <p:grpSp>
              <p:nvGrpSpPr>
                <p:cNvPr id="293" name="Groep 23"/>
                <p:cNvGrpSpPr/>
                <p:nvPr/>
              </p:nvGrpSpPr>
              <p:grpSpPr>
                <a:xfrm>
                  <a:off x="197031" y="0"/>
                  <a:ext cx="287071" cy="379108"/>
                  <a:chOff x="0" y="0"/>
                  <a:chExt cx="287070" cy="379106"/>
                </a:xfrm>
              </p:grpSpPr>
              <p:sp>
                <p:nvSpPr>
                  <p:cNvPr id="28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9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1_Alleen titel">
    <p:spTree>
      <p:nvGrpSpPr>
        <p:cNvPr id="1" name=""/>
        <p:cNvGrpSpPr/>
        <p:nvPr/>
      </p:nvGrpSpPr>
      <p:grpSpPr>
        <a:xfrm>
          <a:off x="0" y="0"/>
          <a:ext cx="0" cy="0"/>
          <a:chOff x="0" y="0"/>
          <a:chExt cx="0" cy="0"/>
        </a:xfrm>
      </p:grpSpPr>
      <p:grpSp>
        <p:nvGrpSpPr>
          <p:cNvPr id="297" name="Instructie"/>
          <p:cNvGrpSpPr/>
          <p:nvPr/>
        </p:nvGrpSpPr>
        <p:grpSpPr>
          <a:xfrm>
            <a:off x="-7462" y="7107104"/>
            <a:ext cx="3391307" cy="1765091"/>
            <a:chOff x="0" y="0"/>
            <a:chExt cx="3391306" cy="1765089"/>
          </a:xfrm>
        </p:grpSpPr>
        <p:sp>
          <p:nvSpPr>
            <p:cNvPr id="27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96" name="Instructie"/>
            <p:cNvGrpSpPr/>
            <p:nvPr/>
          </p:nvGrpSpPr>
          <p:grpSpPr>
            <a:xfrm>
              <a:off x="98270" y="12607"/>
              <a:ext cx="3194766" cy="1752483"/>
              <a:chOff x="0" y="0"/>
              <a:chExt cx="3194765" cy="1752482"/>
            </a:xfrm>
          </p:grpSpPr>
          <p:grpSp>
            <p:nvGrpSpPr>
              <p:cNvPr id="280" name="Rechthoek 17"/>
              <p:cNvGrpSpPr/>
              <p:nvPr/>
            </p:nvGrpSpPr>
            <p:grpSpPr>
              <a:xfrm>
                <a:off x="0" y="0"/>
                <a:ext cx="3194766" cy="431900"/>
                <a:chOff x="0" y="0"/>
                <a:chExt cx="3194764" cy="431899"/>
              </a:xfrm>
            </p:grpSpPr>
            <p:sp>
              <p:nvSpPr>
                <p:cNvPr id="27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83" name="Ovaal 18"/>
              <p:cNvGrpSpPr/>
              <p:nvPr/>
            </p:nvGrpSpPr>
            <p:grpSpPr>
              <a:xfrm>
                <a:off x="0" y="485877"/>
                <a:ext cx="260915" cy="269241"/>
                <a:chOff x="0" y="0"/>
                <a:chExt cx="260914" cy="269240"/>
              </a:xfrm>
            </p:grpSpPr>
            <p:sp>
              <p:nvSpPr>
                <p:cNvPr id="2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87" name="Ovaal 20"/>
              <p:cNvGrpSpPr/>
              <p:nvPr/>
            </p:nvGrpSpPr>
            <p:grpSpPr>
              <a:xfrm>
                <a:off x="0" y="922202"/>
                <a:ext cx="260915" cy="269241"/>
                <a:chOff x="0" y="0"/>
                <a:chExt cx="260914" cy="269240"/>
              </a:xfrm>
            </p:grpSpPr>
            <p:sp>
              <p:nvSpPr>
                <p:cNvPr id="2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95" name="Groep 22"/>
              <p:cNvGrpSpPr/>
              <p:nvPr/>
            </p:nvGrpSpPr>
            <p:grpSpPr>
              <a:xfrm>
                <a:off x="2513632" y="470171"/>
                <a:ext cx="681134" cy="696748"/>
                <a:chOff x="0" y="0"/>
                <a:chExt cx="681132" cy="696747"/>
              </a:xfrm>
            </p:grpSpPr>
            <p:grpSp>
              <p:nvGrpSpPr>
                <p:cNvPr id="293" name="Groep 23"/>
                <p:cNvGrpSpPr/>
                <p:nvPr/>
              </p:nvGrpSpPr>
              <p:grpSpPr>
                <a:xfrm>
                  <a:off x="197031" y="0"/>
                  <a:ext cx="287071" cy="379108"/>
                  <a:chOff x="0" y="0"/>
                  <a:chExt cx="287070" cy="379106"/>
                </a:xfrm>
              </p:grpSpPr>
              <p:sp>
                <p:nvSpPr>
                  <p:cNvPr id="28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9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extLst>
      <p:ext uri="{BB962C8B-B14F-4D97-AF65-F5344CB8AC3E}">
        <p14:creationId xmlns:p14="http://schemas.microsoft.com/office/powerpoint/2010/main" val="10436408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ekst en Beeld (S)">
    <p:spTree>
      <p:nvGrpSpPr>
        <p:cNvPr id="1" name=""/>
        <p:cNvGrpSpPr/>
        <p:nvPr/>
      </p:nvGrpSpPr>
      <p:grpSpPr>
        <a:xfrm>
          <a:off x="0" y="0"/>
          <a:ext cx="0" cy="0"/>
          <a:chOff x="0" y="0"/>
          <a:chExt cx="0" cy="0"/>
        </a:xfrm>
      </p:grpSpPr>
      <p:grpSp>
        <p:nvGrpSpPr>
          <p:cNvPr id="835" name="Instructie"/>
          <p:cNvGrpSpPr/>
          <p:nvPr/>
        </p:nvGrpSpPr>
        <p:grpSpPr>
          <a:xfrm>
            <a:off x="-7462" y="7107104"/>
            <a:ext cx="3391307" cy="1765091"/>
            <a:chOff x="0" y="0"/>
            <a:chExt cx="3391306" cy="1765089"/>
          </a:xfrm>
        </p:grpSpPr>
        <p:sp>
          <p:nvSpPr>
            <p:cNvPr id="81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834" name="Instructie"/>
            <p:cNvGrpSpPr/>
            <p:nvPr/>
          </p:nvGrpSpPr>
          <p:grpSpPr>
            <a:xfrm>
              <a:off x="98270" y="12607"/>
              <a:ext cx="3194766" cy="1752483"/>
              <a:chOff x="0" y="0"/>
              <a:chExt cx="3194765" cy="1752482"/>
            </a:xfrm>
          </p:grpSpPr>
          <p:grpSp>
            <p:nvGrpSpPr>
              <p:cNvPr id="818" name="Rechthoek 17"/>
              <p:cNvGrpSpPr/>
              <p:nvPr/>
            </p:nvGrpSpPr>
            <p:grpSpPr>
              <a:xfrm>
                <a:off x="0" y="0"/>
                <a:ext cx="3194766" cy="431900"/>
                <a:chOff x="0" y="0"/>
                <a:chExt cx="3194764" cy="431899"/>
              </a:xfrm>
            </p:grpSpPr>
            <p:sp>
              <p:nvSpPr>
                <p:cNvPr id="81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1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821" name="Ovaal 18"/>
              <p:cNvGrpSpPr/>
              <p:nvPr/>
            </p:nvGrpSpPr>
            <p:grpSpPr>
              <a:xfrm>
                <a:off x="0" y="485877"/>
                <a:ext cx="260915" cy="269241"/>
                <a:chOff x="0" y="0"/>
                <a:chExt cx="260914" cy="269240"/>
              </a:xfrm>
            </p:grpSpPr>
            <p:sp>
              <p:nvSpPr>
                <p:cNvPr id="81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2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82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825" name="Ovaal 20"/>
              <p:cNvGrpSpPr/>
              <p:nvPr/>
            </p:nvGrpSpPr>
            <p:grpSpPr>
              <a:xfrm>
                <a:off x="0" y="922202"/>
                <a:ext cx="260915" cy="269241"/>
                <a:chOff x="0" y="0"/>
                <a:chExt cx="260914" cy="269240"/>
              </a:xfrm>
            </p:grpSpPr>
            <p:sp>
              <p:nvSpPr>
                <p:cNvPr id="82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2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82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833" name="Groep 22"/>
              <p:cNvGrpSpPr/>
              <p:nvPr/>
            </p:nvGrpSpPr>
            <p:grpSpPr>
              <a:xfrm>
                <a:off x="2513632" y="470171"/>
                <a:ext cx="681134" cy="696748"/>
                <a:chOff x="0" y="0"/>
                <a:chExt cx="681132" cy="696747"/>
              </a:xfrm>
            </p:grpSpPr>
            <p:grpSp>
              <p:nvGrpSpPr>
                <p:cNvPr id="831" name="Groep 23"/>
                <p:cNvGrpSpPr/>
                <p:nvPr/>
              </p:nvGrpSpPr>
              <p:grpSpPr>
                <a:xfrm>
                  <a:off x="197031" y="0"/>
                  <a:ext cx="287071" cy="379108"/>
                  <a:chOff x="0" y="0"/>
                  <a:chExt cx="287070" cy="379106"/>
                </a:xfrm>
              </p:grpSpPr>
              <p:sp>
                <p:nvSpPr>
                  <p:cNvPr id="82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2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2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3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83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848" name="Groep 9"/>
          <p:cNvGrpSpPr/>
          <p:nvPr/>
        </p:nvGrpSpPr>
        <p:grpSpPr>
          <a:xfrm>
            <a:off x="2982511" y="-1228655"/>
            <a:ext cx="6226977" cy="490402"/>
            <a:chOff x="0" y="0"/>
            <a:chExt cx="6226976" cy="490400"/>
          </a:xfrm>
        </p:grpSpPr>
        <p:sp>
          <p:nvSpPr>
            <p:cNvPr id="83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847" name="Groep 8"/>
            <p:cNvGrpSpPr/>
            <p:nvPr/>
          </p:nvGrpSpPr>
          <p:grpSpPr>
            <a:xfrm>
              <a:off x="0" y="0"/>
              <a:ext cx="6226975" cy="211381"/>
              <a:chOff x="0" y="0"/>
              <a:chExt cx="6226974" cy="211380"/>
            </a:xfrm>
          </p:grpSpPr>
          <p:sp>
            <p:nvSpPr>
              <p:cNvPr id="83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857" name="Group 4"/>
          <p:cNvGrpSpPr/>
          <p:nvPr/>
        </p:nvGrpSpPr>
        <p:grpSpPr>
          <a:xfrm>
            <a:off x="698501" y="5884314"/>
            <a:ext cx="1454912" cy="577167"/>
            <a:chOff x="0" y="0"/>
            <a:chExt cx="1454911" cy="577165"/>
          </a:xfrm>
        </p:grpSpPr>
        <p:sp>
          <p:nvSpPr>
            <p:cNvPr id="84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85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85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858" name="Rechthoek 221"/>
          <p:cNvSpPr/>
          <p:nvPr/>
        </p:nvSpPr>
        <p:spPr>
          <a:xfrm>
            <a:off x="7783149" y="0"/>
            <a:ext cx="4412523"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859" name="Body Level One…"/>
          <p:cNvSpPr txBox="1">
            <a:spLocks noGrp="1"/>
          </p:cNvSpPr>
          <p:nvPr>
            <p:ph type="body" sz="half" idx="1" hasCustomPrompt="1"/>
          </p:nvPr>
        </p:nvSpPr>
        <p:spPr>
          <a:xfrm>
            <a:off x="7783149" y="0"/>
            <a:ext cx="4412523" cy="6858000"/>
          </a:xfrm>
          <a:prstGeom prst="rect">
            <a:avLst/>
          </a:prstGeom>
          <a:solidFill>
            <a:schemeClr val="accent6"/>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860" name="Tijdelijke aanduiding voor afbeelding 8"/>
          <p:cNvSpPr>
            <a:spLocks noGrp="1"/>
          </p:cNvSpPr>
          <p:nvPr>
            <p:ph type="pic" sz="half" idx="21"/>
          </p:nvPr>
        </p:nvSpPr>
        <p:spPr>
          <a:xfrm>
            <a:off x="7783149" y="1433"/>
            <a:ext cx="4408851" cy="6856567"/>
          </a:xfrm>
          <a:prstGeom prst="rect">
            <a:avLst/>
          </a:prstGeom>
        </p:spPr>
        <p:txBody>
          <a:bodyPr lIns="91439" tIns="45719" rIns="91439" bIns="45719"/>
          <a:lstStyle/>
          <a:p>
            <a:endParaRPr/>
          </a:p>
        </p:txBody>
      </p:sp>
      <p:sp>
        <p:nvSpPr>
          <p:cNvPr id="861" name="Plaats hier je titel"/>
          <p:cNvSpPr txBox="1">
            <a:spLocks noGrp="1"/>
          </p:cNvSpPr>
          <p:nvPr>
            <p:ph type="title" hasCustomPrompt="1"/>
          </p:nvPr>
        </p:nvSpPr>
        <p:spPr>
          <a:xfrm>
            <a:off x="705147" y="741499"/>
            <a:ext cx="6322009" cy="490401"/>
          </a:xfrm>
          <a:prstGeom prst="rect">
            <a:avLst/>
          </a:prstGeom>
        </p:spPr>
        <p:txBody>
          <a:bodyPr>
            <a:normAutofit/>
          </a:bodyPr>
          <a:lstStyle/>
          <a:p>
            <a:r>
              <a:t>Plaats hier je titel</a:t>
            </a:r>
          </a:p>
        </p:txBody>
      </p:sp>
      <p:sp>
        <p:nvSpPr>
          <p:cNvPr id="862" name="Tijdelijke aanduiding voor verticale tekst 2"/>
          <p:cNvSpPr>
            <a:spLocks noGrp="1"/>
          </p:cNvSpPr>
          <p:nvPr>
            <p:ph type="body" sz="half" idx="22" hasCustomPrompt="1"/>
          </p:nvPr>
        </p:nvSpPr>
        <p:spPr>
          <a:xfrm>
            <a:off x="705145" y="1591899"/>
            <a:ext cx="6321089" cy="4356465"/>
          </a:xfrm>
          <a:prstGeom prst="rect">
            <a:avLst/>
          </a:prstGeom>
        </p:spPr>
        <p:txBody>
          <a:bodyPr>
            <a:normAutofit/>
          </a:bodyPr>
          <a:lstStyle/>
          <a:p>
            <a:r>
              <a:t>Klik hier om een bullet te plaatsen.
Sub-bullets
Leestekst
Subtitel
Numerieke bullets
# Abc
# Bullets
Cursief
Alt. Subtitel</a:t>
            </a:r>
          </a:p>
        </p:txBody>
      </p:sp>
      <p:sp>
        <p:nvSpPr>
          <p:cNvPr id="86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Beeld (S)</a:t>
            </a:r>
          </a:p>
        </p:txBody>
      </p:sp>
      <p:sp>
        <p:nvSpPr>
          <p:cNvPr id="86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a:t>
            </a:fld>
            <a:endParaRPr/>
          </a:p>
        </p:txBody>
      </p:sp>
      <p:grpSp>
        <p:nvGrpSpPr>
          <p:cNvPr id="915" name="Instructie"/>
          <p:cNvGrpSpPr/>
          <p:nvPr/>
        </p:nvGrpSpPr>
        <p:grpSpPr>
          <a:xfrm>
            <a:off x="12441539" y="-99301"/>
            <a:ext cx="3391308" cy="7056603"/>
            <a:chOff x="0" y="0"/>
            <a:chExt cx="3391306" cy="7056601"/>
          </a:xfrm>
        </p:grpSpPr>
        <p:sp>
          <p:nvSpPr>
            <p:cNvPr id="865" name="Rechthoek 339"/>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866" name="Ovaal 340"/>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867"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868" name="Rechthoek 342"/>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914" name="INSTRUCTIE"/>
            <p:cNvGrpSpPr/>
            <p:nvPr/>
          </p:nvGrpSpPr>
          <p:grpSpPr>
            <a:xfrm>
              <a:off x="114897" y="9349"/>
              <a:ext cx="3194766" cy="3953547"/>
              <a:chOff x="0" y="0"/>
              <a:chExt cx="3194765" cy="3953545"/>
            </a:xfrm>
          </p:grpSpPr>
          <p:grpSp>
            <p:nvGrpSpPr>
              <p:cNvPr id="871" name="Rechthoek 299"/>
              <p:cNvGrpSpPr/>
              <p:nvPr/>
            </p:nvGrpSpPr>
            <p:grpSpPr>
              <a:xfrm>
                <a:off x="0" y="0"/>
                <a:ext cx="3194766" cy="431900"/>
                <a:chOff x="0" y="0"/>
                <a:chExt cx="3194764" cy="431899"/>
              </a:xfrm>
            </p:grpSpPr>
            <p:sp>
              <p:nvSpPr>
                <p:cNvPr id="869"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70"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874" name="Ovaal 301"/>
              <p:cNvGrpSpPr/>
              <p:nvPr/>
            </p:nvGrpSpPr>
            <p:grpSpPr>
              <a:xfrm>
                <a:off x="0" y="479375"/>
                <a:ext cx="260915" cy="269241"/>
                <a:chOff x="0" y="0"/>
                <a:chExt cx="260914" cy="269240"/>
              </a:xfrm>
            </p:grpSpPr>
            <p:sp>
              <p:nvSpPr>
                <p:cNvPr id="87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7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875" name="Rechthoek 302"/>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878" name="Ovaal 303"/>
              <p:cNvGrpSpPr/>
              <p:nvPr/>
            </p:nvGrpSpPr>
            <p:grpSpPr>
              <a:xfrm>
                <a:off x="0" y="1658771"/>
                <a:ext cx="260915" cy="269241"/>
                <a:chOff x="0" y="0"/>
                <a:chExt cx="260914" cy="269240"/>
              </a:xfrm>
            </p:grpSpPr>
            <p:sp>
              <p:nvSpPr>
                <p:cNvPr id="87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7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879" name="Rechthoek 304"/>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885" name="Groep 305"/>
              <p:cNvGrpSpPr/>
              <p:nvPr/>
            </p:nvGrpSpPr>
            <p:grpSpPr>
              <a:xfrm>
                <a:off x="365681" y="2104358"/>
                <a:ext cx="825501" cy="209551"/>
                <a:chOff x="0" y="0"/>
                <a:chExt cx="825500" cy="209550"/>
              </a:xfrm>
            </p:grpSpPr>
            <p:grpSp>
              <p:nvGrpSpPr>
                <p:cNvPr id="882" name="Rechthoek 332"/>
                <p:cNvGrpSpPr/>
                <p:nvPr/>
              </p:nvGrpSpPr>
              <p:grpSpPr>
                <a:xfrm>
                  <a:off x="0" y="0"/>
                  <a:ext cx="825500" cy="209550"/>
                  <a:chOff x="0" y="0"/>
                  <a:chExt cx="825500" cy="209550"/>
                </a:xfrm>
              </p:grpSpPr>
              <p:sp>
                <p:nvSpPr>
                  <p:cNvPr id="880"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81"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883" name="Rechte verbindingslijn 333"/>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884" name="Gelijkbenige driehoek 334"/>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892" name="Groep 306"/>
              <p:cNvGrpSpPr/>
              <p:nvPr/>
            </p:nvGrpSpPr>
            <p:grpSpPr>
              <a:xfrm>
                <a:off x="365681" y="1197979"/>
                <a:ext cx="294790" cy="346677"/>
                <a:chOff x="0" y="0"/>
                <a:chExt cx="294789" cy="346676"/>
              </a:xfrm>
            </p:grpSpPr>
            <p:sp>
              <p:nvSpPr>
                <p:cNvPr id="886" name="Rechthoek 326"/>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87" name="Ovaal 327"/>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888" name="Vrije vorm: vorm 328"/>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889" name="Rechthoek: afgeronde hoeken 329"/>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90" name="Rechte verbindingslijn 330"/>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891" name="Rechte verbindingslijn 331"/>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895" name="Ovaal 307"/>
              <p:cNvGrpSpPr/>
              <p:nvPr/>
            </p:nvGrpSpPr>
            <p:grpSpPr>
              <a:xfrm>
                <a:off x="0" y="2462024"/>
                <a:ext cx="260915" cy="269241"/>
                <a:chOff x="0" y="0"/>
                <a:chExt cx="260914" cy="269240"/>
              </a:xfrm>
            </p:grpSpPr>
            <p:sp>
              <p:nvSpPr>
                <p:cNvPr id="89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94"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896" name="Rechthoek 308"/>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913" name="Groep 309"/>
              <p:cNvGrpSpPr/>
              <p:nvPr/>
            </p:nvGrpSpPr>
            <p:grpSpPr>
              <a:xfrm>
                <a:off x="219796" y="3340627"/>
                <a:ext cx="684512" cy="612919"/>
                <a:chOff x="0" y="0"/>
                <a:chExt cx="684511" cy="612917"/>
              </a:xfrm>
            </p:grpSpPr>
            <p:grpSp>
              <p:nvGrpSpPr>
                <p:cNvPr id="910" name="Groep 310"/>
                <p:cNvGrpSpPr/>
                <p:nvPr/>
              </p:nvGrpSpPr>
              <p:grpSpPr>
                <a:xfrm>
                  <a:off x="158326" y="-1"/>
                  <a:ext cx="386065" cy="370653"/>
                  <a:chOff x="0" y="0"/>
                  <a:chExt cx="386063" cy="370651"/>
                </a:xfrm>
              </p:grpSpPr>
              <p:grpSp>
                <p:nvGrpSpPr>
                  <p:cNvPr id="903" name="Groep 313"/>
                  <p:cNvGrpSpPr/>
                  <p:nvPr/>
                </p:nvGrpSpPr>
                <p:grpSpPr>
                  <a:xfrm>
                    <a:off x="-1" y="-1"/>
                    <a:ext cx="341295" cy="325544"/>
                    <a:chOff x="0" y="0"/>
                    <a:chExt cx="341293" cy="325542"/>
                  </a:xfrm>
                </p:grpSpPr>
                <p:grpSp>
                  <p:nvGrpSpPr>
                    <p:cNvPr id="900" name="Groep 320"/>
                    <p:cNvGrpSpPr/>
                    <p:nvPr/>
                  </p:nvGrpSpPr>
                  <p:grpSpPr>
                    <a:xfrm>
                      <a:off x="-1" y="-1"/>
                      <a:ext cx="341295" cy="325544"/>
                      <a:chOff x="0" y="0"/>
                      <a:chExt cx="341293" cy="325542"/>
                    </a:xfrm>
                  </p:grpSpPr>
                  <p:sp>
                    <p:nvSpPr>
                      <p:cNvPr id="897" name="Rechthoek 323"/>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98" name="Rechthoek 324"/>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99" name="Ovaal 325"/>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901" name="Afbeelding 321" descr="Afbeelding 321"/>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902" name="Afbeelding 322" descr="Afbeelding 322"/>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906" name="Groep 314"/>
                  <p:cNvGrpSpPr/>
                  <p:nvPr/>
                </p:nvGrpSpPr>
                <p:grpSpPr>
                  <a:xfrm>
                    <a:off x="265551" y="249608"/>
                    <a:ext cx="120513" cy="121044"/>
                    <a:chOff x="0" y="0"/>
                    <a:chExt cx="120511" cy="121042"/>
                  </a:xfrm>
                </p:grpSpPr>
                <p:sp>
                  <p:nvSpPr>
                    <p:cNvPr id="904" name="Rechthoek 318"/>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05" name="Rechthoek 319"/>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909" name="Groep 315"/>
                  <p:cNvGrpSpPr/>
                  <p:nvPr/>
                </p:nvGrpSpPr>
                <p:grpSpPr>
                  <a:xfrm>
                    <a:off x="230749" y="216856"/>
                    <a:ext cx="120513" cy="121043"/>
                    <a:chOff x="0" y="0"/>
                    <a:chExt cx="120511" cy="121042"/>
                  </a:xfrm>
                </p:grpSpPr>
                <p:sp>
                  <p:nvSpPr>
                    <p:cNvPr id="907" name="Rechthoek 316"/>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08" name="Rechthoek 317"/>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911" name="Rechthoek 311"/>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912" name="Gelijkbenige driehoek 312"/>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015" name="Instructie"/>
          <p:cNvGrpSpPr/>
          <p:nvPr/>
        </p:nvGrpSpPr>
        <p:grpSpPr>
          <a:xfrm>
            <a:off x="-3666329" y="-99301"/>
            <a:ext cx="3391308" cy="7056603"/>
            <a:chOff x="0" y="0"/>
            <a:chExt cx="3391306" cy="7056601"/>
          </a:xfrm>
        </p:grpSpPr>
        <p:sp>
          <p:nvSpPr>
            <p:cNvPr id="916"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917" name="Rechthoek 129"/>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920" name="Rechthoek 130"/>
            <p:cNvGrpSpPr/>
            <p:nvPr/>
          </p:nvGrpSpPr>
          <p:grpSpPr>
            <a:xfrm>
              <a:off x="97162" y="490143"/>
              <a:ext cx="393460" cy="184059"/>
              <a:chOff x="0" y="0"/>
              <a:chExt cx="393459" cy="184057"/>
            </a:xfrm>
          </p:grpSpPr>
          <p:sp>
            <p:nvSpPr>
              <p:cNvPr id="91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1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921" name="Rechthoek 131"/>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931" name="Groep 132"/>
            <p:cNvGrpSpPr/>
            <p:nvPr/>
          </p:nvGrpSpPr>
          <p:grpSpPr>
            <a:xfrm>
              <a:off x="350475" y="754659"/>
              <a:ext cx="137190" cy="108009"/>
              <a:chOff x="0" y="0"/>
              <a:chExt cx="137188" cy="108008"/>
            </a:xfrm>
          </p:grpSpPr>
          <p:grpSp>
            <p:nvGrpSpPr>
              <p:cNvPr id="927" name="Groep 200"/>
              <p:cNvGrpSpPr/>
              <p:nvPr/>
            </p:nvGrpSpPr>
            <p:grpSpPr>
              <a:xfrm>
                <a:off x="0" y="0"/>
                <a:ext cx="137190" cy="108009"/>
                <a:chOff x="0" y="0"/>
                <a:chExt cx="137188" cy="108008"/>
              </a:xfrm>
            </p:grpSpPr>
            <p:sp>
              <p:nvSpPr>
                <p:cNvPr id="922" name="Rechte verbindingslijn 204"/>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3" name="Rechte verbindingslijn 205"/>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4" name="Rechte verbindingslijn 206"/>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5" name="Rechte verbindingslijn 207"/>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6" name="Rechte verbindingslijn 208"/>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930" name="Groep 201"/>
              <p:cNvGrpSpPr/>
              <p:nvPr/>
            </p:nvGrpSpPr>
            <p:grpSpPr>
              <a:xfrm>
                <a:off x="52" y="26196"/>
                <a:ext cx="66718" cy="54523"/>
                <a:chOff x="0" y="0"/>
                <a:chExt cx="66716" cy="54521"/>
              </a:xfrm>
            </p:grpSpPr>
            <p:sp>
              <p:nvSpPr>
                <p:cNvPr id="928" name="Rechthoek 202"/>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29" name="Pijl: punthaak 203"/>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941" name="Groep 133"/>
            <p:cNvGrpSpPr/>
            <p:nvPr/>
          </p:nvGrpSpPr>
          <p:grpSpPr>
            <a:xfrm>
              <a:off x="107595" y="754659"/>
              <a:ext cx="137190" cy="108009"/>
              <a:chOff x="0" y="0"/>
              <a:chExt cx="137188" cy="108008"/>
            </a:xfrm>
          </p:grpSpPr>
          <p:grpSp>
            <p:nvGrpSpPr>
              <p:cNvPr id="937" name="Groep 191"/>
              <p:cNvGrpSpPr/>
              <p:nvPr/>
            </p:nvGrpSpPr>
            <p:grpSpPr>
              <a:xfrm>
                <a:off x="0" y="0"/>
                <a:ext cx="137190" cy="108009"/>
                <a:chOff x="0" y="0"/>
                <a:chExt cx="137188" cy="108008"/>
              </a:xfrm>
            </p:grpSpPr>
            <p:sp>
              <p:nvSpPr>
                <p:cNvPr id="932" name="Rechte verbindingslijn 195"/>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3" name="Rechte verbindingslijn 196"/>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4" name="Rechte verbindingslijn 197"/>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5" name="Rechte verbindingslijn 198"/>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6" name="Rechte verbindingslijn 199"/>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940" name="Groep 192"/>
              <p:cNvGrpSpPr/>
              <p:nvPr/>
            </p:nvGrpSpPr>
            <p:grpSpPr>
              <a:xfrm>
                <a:off x="51" y="26196"/>
                <a:ext cx="66718" cy="54523"/>
                <a:chOff x="0" y="0"/>
                <a:chExt cx="66716" cy="54521"/>
              </a:xfrm>
            </p:grpSpPr>
            <p:sp>
              <p:nvSpPr>
                <p:cNvPr id="938" name="Rechthoek 193"/>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39" name="Pijl: punthaak 194"/>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942" name="Rechte verbindingslijn 134"/>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943" name="Rechte verbindingslijn 135"/>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955" name="Groep 136"/>
            <p:cNvGrpSpPr/>
            <p:nvPr/>
          </p:nvGrpSpPr>
          <p:grpSpPr>
            <a:xfrm>
              <a:off x="784582" y="491641"/>
              <a:ext cx="268739" cy="248382"/>
              <a:chOff x="0" y="0"/>
              <a:chExt cx="268738" cy="248381"/>
            </a:xfrm>
          </p:grpSpPr>
          <p:sp>
            <p:nvSpPr>
              <p:cNvPr id="944" name="Rechthoek 180"/>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954" name="Groep 181"/>
              <p:cNvGrpSpPr/>
              <p:nvPr/>
            </p:nvGrpSpPr>
            <p:grpSpPr>
              <a:xfrm>
                <a:off x="43069" y="52310"/>
                <a:ext cx="182599" cy="143760"/>
                <a:chOff x="0" y="0"/>
                <a:chExt cx="182597" cy="143759"/>
              </a:xfrm>
            </p:grpSpPr>
            <p:grpSp>
              <p:nvGrpSpPr>
                <p:cNvPr id="950" name="Groep 182"/>
                <p:cNvGrpSpPr/>
                <p:nvPr/>
              </p:nvGrpSpPr>
              <p:grpSpPr>
                <a:xfrm>
                  <a:off x="0" y="0"/>
                  <a:ext cx="182599" cy="143760"/>
                  <a:chOff x="0" y="0"/>
                  <a:chExt cx="182597" cy="143759"/>
                </a:xfrm>
              </p:grpSpPr>
              <p:sp>
                <p:nvSpPr>
                  <p:cNvPr id="945" name="Rechte verbindingslijn 186"/>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6" name="Rechte verbindingslijn 187"/>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7" name="Rechte verbindingslijn 188"/>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8" name="Rechte verbindingslijn 189"/>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9" name="Rechte verbindingslijn 190"/>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953" name="Groep 183"/>
                <p:cNvGrpSpPr/>
                <p:nvPr/>
              </p:nvGrpSpPr>
              <p:grpSpPr>
                <a:xfrm>
                  <a:off x="68" y="34868"/>
                  <a:ext cx="88802" cy="72569"/>
                  <a:chOff x="0" y="0"/>
                  <a:chExt cx="88800" cy="72568"/>
                </a:xfrm>
              </p:grpSpPr>
              <p:sp>
                <p:nvSpPr>
                  <p:cNvPr id="951" name="Rechthoek 184"/>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52" name="Pijl: punthaak 185"/>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967" name="Groep 137"/>
            <p:cNvGrpSpPr/>
            <p:nvPr/>
          </p:nvGrpSpPr>
          <p:grpSpPr>
            <a:xfrm>
              <a:off x="784582" y="800638"/>
              <a:ext cx="268739" cy="248382"/>
              <a:chOff x="0" y="0"/>
              <a:chExt cx="268738" cy="248381"/>
            </a:xfrm>
          </p:grpSpPr>
          <p:sp>
            <p:nvSpPr>
              <p:cNvPr id="956" name="Rechthoek 169"/>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966" name="Groep 170"/>
              <p:cNvGrpSpPr/>
              <p:nvPr/>
            </p:nvGrpSpPr>
            <p:grpSpPr>
              <a:xfrm>
                <a:off x="43069" y="52310"/>
                <a:ext cx="182599" cy="143760"/>
                <a:chOff x="0" y="0"/>
                <a:chExt cx="182597" cy="143759"/>
              </a:xfrm>
            </p:grpSpPr>
            <p:grpSp>
              <p:nvGrpSpPr>
                <p:cNvPr id="962" name="Groep 171"/>
                <p:cNvGrpSpPr/>
                <p:nvPr/>
              </p:nvGrpSpPr>
              <p:grpSpPr>
                <a:xfrm>
                  <a:off x="0" y="0"/>
                  <a:ext cx="182599" cy="143760"/>
                  <a:chOff x="0" y="0"/>
                  <a:chExt cx="182597" cy="143759"/>
                </a:xfrm>
              </p:grpSpPr>
              <p:sp>
                <p:nvSpPr>
                  <p:cNvPr id="957" name="Rechte verbindingslijn 175"/>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58" name="Rechte verbindingslijn 176"/>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59" name="Rechte verbindingslijn 177"/>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60" name="Rechte verbindingslijn 178"/>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61" name="Rechte verbindingslijn 179"/>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965" name="Groep 172"/>
                <p:cNvGrpSpPr/>
                <p:nvPr/>
              </p:nvGrpSpPr>
              <p:grpSpPr>
                <a:xfrm>
                  <a:off x="69" y="34868"/>
                  <a:ext cx="88802" cy="72569"/>
                  <a:chOff x="0" y="0"/>
                  <a:chExt cx="88800" cy="72568"/>
                </a:xfrm>
              </p:grpSpPr>
              <p:sp>
                <p:nvSpPr>
                  <p:cNvPr id="963" name="Rechthoek 173"/>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64" name="Pijl: punthaak 174"/>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968" name="Rechthoek 138"/>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969" name="Rechthoek 139"/>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970" name="Rechthoek 140"/>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973" name="Rechthoek 141"/>
            <p:cNvGrpSpPr/>
            <p:nvPr/>
          </p:nvGrpSpPr>
          <p:grpSpPr>
            <a:xfrm>
              <a:off x="98270" y="9349"/>
              <a:ext cx="3194765" cy="431901"/>
              <a:chOff x="0" y="0"/>
              <a:chExt cx="3194764" cy="431899"/>
            </a:xfrm>
          </p:grpSpPr>
          <p:sp>
            <p:nvSpPr>
              <p:cNvPr id="97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97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976" name="Groep 142"/>
            <p:cNvGrpSpPr/>
            <p:nvPr/>
          </p:nvGrpSpPr>
          <p:grpSpPr>
            <a:xfrm>
              <a:off x="3025479" y="6053864"/>
              <a:ext cx="267557" cy="267556"/>
              <a:chOff x="0" y="0"/>
              <a:chExt cx="267555" cy="267555"/>
            </a:xfrm>
          </p:grpSpPr>
          <p:sp>
            <p:nvSpPr>
              <p:cNvPr id="974" name="Ovaal 167"/>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97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1013" name="Groep 143"/>
            <p:cNvGrpSpPr/>
            <p:nvPr/>
          </p:nvGrpSpPr>
          <p:grpSpPr>
            <a:xfrm>
              <a:off x="97162" y="2004378"/>
              <a:ext cx="3195873" cy="3780656"/>
              <a:chOff x="0" y="0"/>
              <a:chExt cx="3195872" cy="3780655"/>
            </a:xfrm>
          </p:grpSpPr>
          <p:grpSp>
            <p:nvGrpSpPr>
              <p:cNvPr id="979" name="Ovaal 145"/>
              <p:cNvGrpSpPr/>
              <p:nvPr/>
            </p:nvGrpSpPr>
            <p:grpSpPr>
              <a:xfrm>
                <a:off x="0" y="-1"/>
                <a:ext cx="260915" cy="269242"/>
                <a:chOff x="0" y="0"/>
                <a:chExt cx="260914" cy="269240"/>
              </a:xfrm>
            </p:grpSpPr>
            <p:sp>
              <p:nvSpPr>
                <p:cNvPr id="97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7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80" name="Rechthoek 146"/>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983" name="Ovaal 147"/>
              <p:cNvGrpSpPr/>
              <p:nvPr/>
            </p:nvGrpSpPr>
            <p:grpSpPr>
              <a:xfrm>
                <a:off x="0" y="435349"/>
                <a:ext cx="260915" cy="269241"/>
                <a:chOff x="0" y="0"/>
                <a:chExt cx="260914" cy="269240"/>
              </a:xfrm>
            </p:grpSpPr>
            <p:sp>
              <p:nvSpPr>
                <p:cNvPr id="9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8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984" name="Rechthoek 152"/>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987" name="Ovaal 153"/>
              <p:cNvGrpSpPr/>
              <p:nvPr/>
            </p:nvGrpSpPr>
            <p:grpSpPr>
              <a:xfrm>
                <a:off x="0" y="870698"/>
                <a:ext cx="260915" cy="269241"/>
                <a:chOff x="0" y="0"/>
                <a:chExt cx="260914" cy="269240"/>
              </a:xfrm>
            </p:grpSpPr>
            <p:sp>
              <p:nvSpPr>
                <p:cNvPr id="9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8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988" name="Rechthoek 154"/>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991" name="Ovaal 155"/>
              <p:cNvGrpSpPr/>
              <p:nvPr/>
            </p:nvGrpSpPr>
            <p:grpSpPr>
              <a:xfrm>
                <a:off x="0" y="1306047"/>
                <a:ext cx="260915" cy="269241"/>
                <a:chOff x="0" y="0"/>
                <a:chExt cx="260914" cy="269240"/>
              </a:xfrm>
            </p:grpSpPr>
            <p:sp>
              <p:nvSpPr>
                <p:cNvPr id="98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9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992" name="Rechthoek 156"/>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995" name="Ovaal 157"/>
              <p:cNvGrpSpPr/>
              <p:nvPr/>
            </p:nvGrpSpPr>
            <p:grpSpPr>
              <a:xfrm>
                <a:off x="0" y="1741396"/>
                <a:ext cx="260915" cy="269241"/>
                <a:chOff x="0" y="0"/>
                <a:chExt cx="260914" cy="269240"/>
              </a:xfrm>
            </p:grpSpPr>
            <p:sp>
              <p:nvSpPr>
                <p:cNvPr id="99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9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996" name="Rechthoek 158"/>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999" name="Ovaal 159"/>
              <p:cNvGrpSpPr/>
              <p:nvPr/>
            </p:nvGrpSpPr>
            <p:grpSpPr>
              <a:xfrm>
                <a:off x="0" y="2176745"/>
                <a:ext cx="260915" cy="269241"/>
                <a:chOff x="0" y="0"/>
                <a:chExt cx="260914" cy="269240"/>
              </a:xfrm>
            </p:grpSpPr>
            <p:sp>
              <p:nvSpPr>
                <p:cNvPr id="9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9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1000" name="Rechthoek 160"/>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1003" name="Ovaal 161"/>
              <p:cNvGrpSpPr/>
              <p:nvPr/>
            </p:nvGrpSpPr>
            <p:grpSpPr>
              <a:xfrm>
                <a:off x="0" y="2612094"/>
                <a:ext cx="260915" cy="269241"/>
                <a:chOff x="0" y="0"/>
                <a:chExt cx="260914" cy="269240"/>
              </a:xfrm>
            </p:grpSpPr>
            <p:sp>
              <p:nvSpPr>
                <p:cNvPr id="100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0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1004" name="Rechthoek 162"/>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1007" name="Ovaal 163"/>
              <p:cNvGrpSpPr/>
              <p:nvPr/>
            </p:nvGrpSpPr>
            <p:grpSpPr>
              <a:xfrm>
                <a:off x="0" y="3047443"/>
                <a:ext cx="260915" cy="269241"/>
                <a:chOff x="0" y="0"/>
                <a:chExt cx="260914" cy="269240"/>
              </a:xfrm>
            </p:grpSpPr>
            <p:sp>
              <p:nvSpPr>
                <p:cNvPr id="100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0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1008" name="Rechthoek 164"/>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1011" name="Ovaal 165"/>
              <p:cNvGrpSpPr/>
              <p:nvPr/>
            </p:nvGrpSpPr>
            <p:grpSpPr>
              <a:xfrm>
                <a:off x="0" y="3482796"/>
                <a:ext cx="260915" cy="269241"/>
                <a:chOff x="0" y="0"/>
                <a:chExt cx="260914" cy="269240"/>
              </a:xfrm>
            </p:grpSpPr>
            <p:sp>
              <p:nvSpPr>
                <p:cNvPr id="100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1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1012" name="Rechthoek 166"/>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1014" name="Rechthoek 144"/>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1028" name="Groep 345"/>
          <p:cNvGrpSpPr/>
          <p:nvPr/>
        </p:nvGrpSpPr>
        <p:grpSpPr>
          <a:xfrm>
            <a:off x="-7461" y="-1785441"/>
            <a:ext cx="2591201" cy="1583829"/>
            <a:chOff x="0" y="0"/>
            <a:chExt cx="2591200" cy="1583828"/>
          </a:xfrm>
        </p:grpSpPr>
        <p:sp>
          <p:nvSpPr>
            <p:cNvPr id="1016" name="Rechthoek 346"/>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19" name="Rechthoek 347"/>
            <p:cNvGrpSpPr/>
            <p:nvPr/>
          </p:nvGrpSpPr>
          <p:grpSpPr>
            <a:xfrm>
              <a:off x="98270" y="102557"/>
              <a:ext cx="2412001" cy="252001"/>
              <a:chOff x="0" y="0"/>
              <a:chExt cx="2412000" cy="252000"/>
            </a:xfrm>
          </p:grpSpPr>
          <p:sp>
            <p:nvSpPr>
              <p:cNvPr id="101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01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022" name="Ovaal 348"/>
            <p:cNvGrpSpPr/>
            <p:nvPr/>
          </p:nvGrpSpPr>
          <p:grpSpPr>
            <a:xfrm>
              <a:off x="98269" y="498484"/>
              <a:ext cx="260915" cy="269241"/>
              <a:chOff x="0" y="0"/>
              <a:chExt cx="260914" cy="269240"/>
            </a:xfrm>
          </p:grpSpPr>
          <p:sp>
            <p:nvSpPr>
              <p:cNvPr id="102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2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023" name="Rechthoek 349"/>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026" name="Ovaal 350"/>
            <p:cNvGrpSpPr/>
            <p:nvPr/>
          </p:nvGrpSpPr>
          <p:grpSpPr>
            <a:xfrm>
              <a:off x="98269" y="934809"/>
              <a:ext cx="260915" cy="269241"/>
              <a:chOff x="0" y="0"/>
              <a:chExt cx="260914" cy="269240"/>
            </a:xfrm>
          </p:grpSpPr>
          <p:sp>
            <p:nvSpPr>
              <p:cNvPr id="102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2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027" name="Rechthoek 351"/>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ekst en Grafiek">
    <p:spTree>
      <p:nvGrpSpPr>
        <p:cNvPr id="1" name=""/>
        <p:cNvGrpSpPr/>
        <p:nvPr/>
      </p:nvGrpSpPr>
      <p:grpSpPr>
        <a:xfrm>
          <a:off x="0" y="0"/>
          <a:ext cx="0" cy="0"/>
          <a:chOff x="0" y="0"/>
          <a:chExt cx="0" cy="0"/>
        </a:xfrm>
      </p:grpSpPr>
      <p:grpSp>
        <p:nvGrpSpPr>
          <p:cNvPr id="2075" name="Instructie"/>
          <p:cNvGrpSpPr/>
          <p:nvPr/>
        </p:nvGrpSpPr>
        <p:grpSpPr>
          <a:xfrm>
            <a:off x="-7462" y="7107104"/>
            <a:ext cx="3391307" cy="1765091"/>
            <a:chOff x="0" y="0"/>
            <a:chExt cx="3391306" cy="1765089"/>
          </a:xfrm>
        </p:grpSpPr>
        <p:sp>
          <p:nvSpPr>
            <p:cNvPr id="205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074" name="Instructie"/>
            <p:cNvGrpSpPr/>
            <p:nvPr/>
          </p:nvGrpSpPr>
          <p:grpSpPr>
            <a:xfrm>
              <a:off x="98270" y="12607"/>
              <a:ext cx="3194766" cy="1752483"/>
              <a:chOff x="0" y="0"/>
              <a:chExt cx="3194765" cy="1752482"/>
            </a:xfrm>
          </p:grpSpPr>
          <p:grpSp>
            <p:nvGrpSpPr>
              <p:cNvPr id="2058" name="Rechthoek 17"/>
              <p:cNvGrpSpPr/>
              <p:nvPr/>
            </p:nvGrpSpPr>
            <p:grpSpPr>
              <a:xfrm>
                <a:off x="0" y="0"/>
                <a:ext cx="3194766" cy="431900"/>
                <a:chOff x="0" y="0"/>
                <a:chExt cx="3194764" cy="431899"/>
              </a:xfrm>
            </p:grpSpPr>
            <p:sp>
              <p:nvSpPr>
                <p:cNvPr id="205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5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061" name="Ovaal 18"/>
              <p:cNvGrpSpPr/>
              <p:nvPr/>
            </p:nvGrpSpPr>
            <p:grpSpPr>
              <a:xfrm>
                <a:off x="0" y="485877"/>
                <a:ext cx="260915" cy="269241"/>
                <a:chOff x="0" y="0"/>
                <a:chExt cx="260914" cy="269240"/>
              </a:xfrm>
            </p:grpSpPr>
            <p:sp>
              <p:nvSpPr>
                <p:cNvPr id="205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6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065" name="Ovaal 20"/>
              <p:cNvGrpSpPr/>
              <p:nvPr/>
            </p:nvGrpSpPr>
            <p:grpSpPr>
              <a:xfrm>
                <a:off x="0" y="922202"/>
                <a:ext cx="260915" cy="269241"/>
                <a:chOff x="0" y="0"/>
                <a:chExt cx="260914" cy="269240"/>
              </a:xfrm>
            </p:grpSpPr>
            <p:sp>
              <p:nvSpPr>
                <p:cNvPr id="20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6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73" name="Groep 22"/>
              <p:cNvGrpSpPr/>
              <p:nvPr/>
            </p:nvGrpSpPr>
            <p:grpSpPr>
              <a:xfrm>
                <a:off x="2513632" y="470171"/>
                <a:ext cx="681134" cy="696748"/>
                <a:chOff x="0" y="0"/>
                <a:chExt cx="681132" cy="696747"/>
              </a:xfrm>
            </p:grpSpPr>
            <p:grpSp>
              <p:nvGrpSpPr>
                <p:cNvPr id="2071" name="Groep 23"/>
                <p:cNvGrpSpPr/>
                <p:nvPr/>
              </p:nvGrpSpPr>
              <p:grpSpPr>
                <a:xfrm>
                  <a:off x="197031" y="0"/>
                  <a:ext cx="287071" cy="379108"/>
                  <a:chOff x="0" y="0"/>
                  <a:chExt cx="287070" cy="379106"/>
                </a:xfrm>
              </p:grpSpPr>
              <p:sp>
                <p:nvSpPr>
                  <p:cNvPr id="206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7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07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088" name="Groep 9"/>
          <p:cNvGrpSpPr/>
          <p:nvPr/>
        </p:nvGrpSpPr>
        <p:grpSpPr>
          <a:xfrm>
            <a:off x="2982511" y="-1228655"/>
            <a:ext cx="6226977" cy="490402"/>
            <a:chOff x="0" y="0"/>
            <a:chExt cx="6226976" cy="490400"/>
          </a:xfrm>
        </p:grpSpPr>
        <p:sp>
          <p:nvSpPr>
            <p:cNvPr id="207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087" name="Groep 8"/>
            <p:cNvGrpSpPr/>
            <p:nvPr/>
          </p:nvGrpSpPr>
          <p:grpSpPr>
            <a:xfrm>
              <a:off x="0" y="0"/>
              <a:ext cx="6226975" cy="211381"/>
              <a:chOff x="0" y="0"/>
              <a:chExt cx="6226974" cy="211380"/>
            </a:xfrm>
          </p:grpSpPr>
          <p:sp>
            <p:nvSpPr>
              <p:cNvPr id="207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7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7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097" name="Group 4"/>
          <p:cNvGrpSpPr/>
          <p:nvPr/>
        </p:nvGrpSpPr>
        <p:grpSpPr>
          <a:xfrm>
            <a:off x="698501" y="5884314"/>
            <a:ext cx="1454912" cy="577167"/>
            <a:chOff x="0" y="0"/>
            <a:chExt cx="1454911" cy="577165"/>
          </a:xfrm>
        </p:grpSpPr>
        <p:sp>
          <p:nvSpPr>
            <p:cNvPr id="20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0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98" name="Rechthoek 35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099"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Grafiek</a:t>
            </a:r>
          </a:p>
        </p:txBody>
      </p:sp>
      <p:grpSp>
        <p:nvGrpSpPr>
          <p:cNvPr id="2165" name="Instructie"/>
          <p:cNvGrpSpPr/>
          <p:nvPr/>
        </p:nvGrpSpPr>
        <p:grpSpPr>
          <a:xfrm>
            <a:off x="12441539" y="-99301"/>
            <a:ext cx="3391308" cy="7056603"/>
            <a:chOff x="0" y="0"/>
            <a:chExt cx="3391306" cy="7056601"/>
          </a:xfrm>
        </p:grpSpPr>
        <p:sp>
          <p:nvSpPr>
            <p:cNvPr id="2100" name="Rechthoek 294"/>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101" name="Ovaal 295"/>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102"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2103" name="Rechthoek 297"/>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164" name="INSTRUCTIE"/>
            <p:cNvGrpSpPr/>
            <p:nvPr/>
          </p:nvGrpSpPr>
          <p:grpSpPr>
            <a:xfrm>
              <a:off x="109312" y="9349"/>
              <a:ext cx="3200351" cy="3907349"/>
              <a:chOff x="0" y="0"/>
              <a:chExt cx="3200350" cy="3907347"/>
            </a:xfrm>
          </p:grpSpPr>
          <p:grpSp>
            <p:nvGrpSpPr>
              <p:cNvPr id="2106" name="Rechthoek 299"/>
              <p:cNvGrpSpPr/>
              <p:nvPr/>
            </p:nvGrpSpPr>
            <p:grpSpPr>
              <a:xfrm>
                <a:off x="5585" y="0"/>
                <a:ext cx="3194766" cy="431900"/>
                <a:chOff x="0" y="0"/>
                <a:chExt cx="3194764" cy="431899"/>
              </a:xfrm>
            </p:grpSpPr>
            <p:sp>
              <p:nvSpPr>
                <p:cNvPr id="2104"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05" name="Grafiek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Grafiek invoegen/veranderen</a:t>
                  </a:r>
                </a:p>
              </p:txBody>
            </p:sp>
          </p:grpSp>
          <p:grpSp>
            <p:nvGrpSpPr>
              <p:cNvPr id="2109" name="Ovaal 300"/>
              <p:cNvGrpSpPr/>
              <p:nvPr/>
            </p:nvGrpSpPr>
            <p:grpSpPr>
              <a:xfrm>
                <a:off x="5585" y="477558"/>
                <a:ext cx="260915" cy="269241"/>
                <a:chOff x="0" y="0"/>
                <a:chExt cx="260914" cy="269240"/>
              </a:xfrm>
            </p:grpSpPr>
            <p:sp>
              <p:nvSpPr>
                <p:cNvPr id="210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0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10" name="Rechthoek 301"/>
              <p:cNvSpPr txBox="1"/>
              <p:nvPr/>
            </p:nvSpPr>
            <p:spPr>
              <a:xfrm>
                <a:off x="371265" y="482337"/>
                <a:ext cx="2817997"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grafiek d.m.v. de </a:t>
                </a:r>
                <a:r>
                  <a:rPr b="1"/>
                  <a:t>‘Delete’-knop</a:t>
                </a:r>
                <a:r>
                  <a:t>. Klik op het pictogram om een nieuwe grafiek in te voegen.</a:t>
                </a:r>
                <a:br/>
                <a:r>
                  <a:rPr i="1"/>
                  <a:t>(zie onderstaand voorbeeld).</a:t>
                </a:r>
              </a:p>
            </p:txBody>
          </p:sp>
          <p:grpSp>
            <p:nvGrpSpPr>
              <p:cNvPr id="2113" name="Ovaal 302"/>
              <p:cNvGrpSpPr/>
              <p:nvPr/>
            </p:nvGrpSpPr>
            <p:grpSpPr>
              <a:xfrm>
                <a:off x="5585" y="1625672"/>
                <a:ext cx="260915" cy="269241"/>
                <a:chOff x="0" y="0"/>
                <a:chExt cx="260914" cy="269240"/>
              </a:xfrm>
            </p:grpSpPr>
            <p:sp>
              <p:nvSpPr>
                <p:cNvPr id="21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1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114" name="Rechthoek 303"/>
              <p:cNvSpPr txBox="1"/>
              <p:nvPr/>
            </p:nvSpPr>
            <p:spPr>
              <a:xfrm>
                <a:off x="371265" y="1630451"/>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grafiek</a:t>
                </a:r>
                <a:br/>
                <a:r>
                  <a:t>en klik op </a:t>
                </a:r>
                <a:r>
                  <a:rPr b="1"/>
                  <a:t>‘Invoegen’</a:t>
                </a:r>
                <a:r>
                  <a:t>.</a:t>
                </a:r>
              </a:p>
            </p:txBody>
          </p:sp>
          <p:grpSp>
            <p:nvGrpSpPr>
              <p:cNvPr id="2120" name="Groep 304"/>
              <p:cNvGrpSpPr/>
              <p:nvPr/>
            </p:nvGrpSpPr>
            <p:grpSpPr>
              <a:xfrm>
                <a:off x="371266" y="2069308"/>
                <a:ext cx="825501" cy="209551"/>
                <a:chOff x="0" y="0"/>
                <a:chExt cx="825500" cy="209550"/>
              </a:xfrm>
            </p:grpSpPr>
            <p:grpSp>
              <p:nvGrpSpPr>
                <p:cNvPr id="2117" name="Rechthoek 344"/>
                <p:cNvGrpSpPr/>
                <p:nvPr/>
              </p:nvGrpSpPr>
              <p:grpSpPr>
                <a:xfrm>
                  <a:off x="0" y="0"/>
                  <a:ext cx="825500" cy="209550"/>
                  <a:chOff x="0" y="0"/>
                  <a:chExt cx="825500" cy="209550"/>
                </a:xfrm>
              </p:grpSpPr>
              <p:sp>
                <p:nvSpPr>
                  <p:cNvPr id="2115"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16"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2118" name="Rechte verbindingslijn 345"/>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119" name="Gelijkbenige driehoek 346"/>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2124" name="Groep 305"/>
              <p:cNvGrpSpPr/>
              <p:nvPr/>
            </p:nvGrpSpPr>
            <p:grpSpPr>
              <a:xfrm>
                <a:off x="365681" y="1182425"/>
                <a:ext cx="289373" cy="314993"/>
                <a:chOff x="0" y="0"/>
                <a:chExt cx="289372" cy="314992"/>
              </a:xfrm>
            </p:grpSpPr>
            <p:sp>
              <p:nvSpPr>
                <p:cNvPr id="2121" name="Rechthoek 341"/>
                <p:cNvSpPr/>
                <p:nvPr/>
              </p:nvSpPr>
              <p:spPr>
                <a:xfrm>
                  <a:off x="-1" y="98555"/>
                  <a:ext cx="79157" cy="216438"/>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22" name="Rechthoek 342"/>
                <p:cNvSpPr/>
                <p:nvPr/>
              </p:nvSpPr>
              <p:spPr>
                <a:xfrm>
                  <a:off x="104265" y="-1"/>
                  <a:ext cx="79157" cy="314994"/>
                </a:xfrm>
                <a:prstGeom prst="rect">
                  <a:avLst/>
                </a:prstGeom>
                <a:solidFill>
                  <a:srgbClr val="FFCC66"/>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23" name="Rechthoek 343"/>
                <p:cNvSpPr/>
                <p:nvPr/>
              </p:nvSpPr>
              <p:spPr>
                <a:xfrm>
                  <a:off x="210215" y="70132"/>
                  <a:ext cx="79157" cy="24486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nvGrpSpPr>
              <p:cNvPr id="2127" name="Rechthoek 306"/>
              <p:cNvGrpSpPr/>
              <p:nvPr/>
            </p:nvGrpSpPr>
            <p:grpSpPr>
              <a:xfrm>
                <a:off x="5585" y="2320253"/>
                <a:ext cx="3194766" cy="431901"/>
                <a:chOff x="0" y="0"/>
                <a:chExt cx="3194764" cy="431899"/>
              </a:xfrm>
            </p:grpSpPr>
            <p:sp>
              <p:nvSpPr>
                <p:cNvPr id="212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26" name="Data van de Grafiek Bewer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Data van de Grafiek Bewerken</a:t>
                  </a:r>
                </a:p>
              </p:txBody>
            </p:sp>
          </p:grpSp>
          <p:grpSp>
            <p:nvGrpSpPr>
              <p:cNvPr id="2130" name="Ovaal 307"/>
              <p:cNvGrpSpPr/>
              <p:nvPr/>
            </p:nvGrpSpPr>
            <p:grpSpPr>
              <a:xfrm>
                <a:off x="0" y="2801119"/>
                <a:ext cx="260915" cy="269241"/>
                <a:chOff x="0" y="0"/>
                <a:chExt cx="260914" cy="269240"/>
              </a:xfrm>
            </p:grpSpPr>
            <p:sp>
              <p:nvSpPr>
                <p:cNvPr id="212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2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31" name="Rechthoek 308"/>
              <p:cNvSpPr txBox="1"/>
              <p:nvPr/>
            </p:nvSpPr>
            <p:spPr>
              <a:xfrm>
                <a:off x="365680" y="2805898"/>
                <a:ext cx="2817997"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grafiek, klik met de rechter muisknop en kies </a:t>
                </a:r>
                <a:r>
                  <a:rPr b="1"/>
                  <a:t>‘Gegevens bewerken’</a:t>
                </a:r>
              </a:p>
            </p:txBody>
          </p:sp>
          <p:grpSp>
            <p:nvGrpSpPr>
              <p:cNvPr id="2163" name="Groep 309"/>
              <p:cNvGrpSpPr/>
              <p:nvPr/>
            </p:nvGrpSpPr>
            <p:grpSpPr>
              <a:xfrm>
                <a:off x="365680" y="3267922"/>
                <a:ext cx="1714531" cy="639426"/>
                <a:chOff x="0" y="0"/>
                <a:chExt cx="1714529" cy="639424"/>
              </a:xfrm>
            </p:grpSpPr>
            <p:sp>
              <p:nvSpPr>
                <p:cNvPr id="2132" name="Rechthoek 310"/>
                <p:cNvSpPr/>
                <p:nvPr/>
              </p:nvSpPr>
              <p:spPr>
                <a:xfrm>
                  <a:off x="0" y="0"/>
                  <a:ext cx="1626819" cy="580946"/>
                </a:xfrm>
                <a:prstGeom prst="rect">
                  <a:avLst/>
                </a:prstGeom>
                <a:solidFill>
                  <a:srgbClr val="FFFFFF"/>
                </a:solidFill>
                <a:ln w="12700" cap="flat">
                  <a:solidFill>
                    <a:srgbClr val="D1D1D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2133" name="Rechthoek 311"/>
                <p:cNvSpPr/>
                <p:nvPr/>
              </p:nvSpPr>
              <p:spPr>
                <a:xfrm>
                  <a:off x="10979" y="311389"/>
                  <a:ext cx="1609233" cy="261257"/>
                </a:xfrm>
                <a:prstGeom prst="rect">
                  <a:avLst/>
                </a:prstGeom>
                <a:solidFill>
                  <a:srgbClr val="FCE4DC"/>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34" name="Tekstvak 312"/>
                <p:cNvSpPr txBox="1"/>
                <p:nvPr/>
              </p:nvSpPr>
              <p:spPr>
                <a:xfrm>
                  <a:off x="286084" y="39110"/>
                  <a:ext cx="1156716" cy="231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Grafiektype wijzigen</a:t>
                  </a:r>
                </a:p>
              </p:txBody>
            </p:sp>
            <p:sp>
              <p:nvSpPr>
                <p:cNvPr id="2135" name="Tekstvak 313"/>
                <p:cNvSpPr txBox="1"/>
                <p:nvPr/>
              </p:nvSpPr>
              <p:spPr>
                <a:xfrm>
                  <a:off x="272655" y="360236"/>
                  <a:ext cx="1183273" cy="231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Gegevens bewerken</a:t>
                  </a:r>
                </a:p>
              </p:txBody>
            </p:sp>
            <p:pic>
              <p:nvPicPr>
                <p:cNvPr id="2136" name="Picture 3" descr="Picture 3"/>
                <p:cNvPicPr>
                  <a:picLocks noChangeAspect="1"/>
                </p:cNvPicPr>
                <p:nvPr/>
              </p:nvPicPr>
              <p:blipFill>
                <a:blip r:embed="rId2"/>
                <a:stretch>
                  <a:fillRect/>
                </a:stretch>
              </p:blipFill>
              <p:spPr>
                <a:xfrm>
                  <a:off x="1571444" y="408094"/>
                  <a:ext cx="143087" cy="231332"/>
                </a:xfrm>
                <a:prstGeom prst="rect">
                  <a:avLst/>
                </a:prstGeom>
                <a:ln w="12700" cap="flat">
                  <a:noFill/>
                  <a:miter lim="400000"/>
                </a:ln>
                <a:effectLst/>
              </p:spPr>
            </p:pic>
            <p:grpSp>
              <p:nvGrpSpPr>
                <p:cNvPr id="2140" name="Groep 315"/>
                <p:cNvGrpSpPr/>
                <p:nvPr/>
              </p:nvGrpSpPr>
              <p:grpSpPr>
                <a:xfrm>
                  <a:off x="73915" y="66656"/>
                  <a:ext cx="139861" cy="152245"/>
                  <a:chOff x="0" y="0"/>
                  <a:chExt cx="139860" cy="152244"/>
                </a:xfrm>
              </p:grpSpPr>
              <p:sp>
                <p:nvSpPr>
                  <p:cNvPr id="2137" name="Rechthoek 338"/>
                  <p:cNvSpPr/>
                  <p:nvPr/>
                </p:nvSpPr>
                <p:spPr>
                  <a:xfrm>
                    <a:off x="-1" y="47633"/>
                    <a:ext cx="38259" cy="104610"/>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138" name="Rechthoek 339"/>
                  <p:cNvSpPr/>
                  <p:nvPr/>
                </p:nvSpPr>
                <p:spPr>
                  <a:xfrm>
                    <a:off x="50394" y="-1"/>
                    <a:ext cx="38259" cy="15224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139" name="Rechthoek 340"/>
                  <p:cNvSpPr/>
                  <p:nvPr/>
                </p:nvSpPr>
                <p:spPr>
                  <a:xfrm>
                    <a:off x="101602" y="33896"/>
                    <a:ext cx="38259" cy="118348"/>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grpSp>
            <p:grpSp>
              <p:nvGrpSpPr>
                <p:cNvPr id="2162" name="Groep 316"/>
                <p:cNvGrpSpPr/>
                <p:nvPr/>
              </p:nvGrpSpPr>
              <p:grpSpPr>
                <a:xfrm>
                  <a:off x="73915" y="382991"/>
                  <a:ext cx="174715" cy="168247"/>
                  <a:chOff x="0" y="0"/>
                  <a:chExt cx="174714" cy="168246"/>
                </a:xfrm>
              </p:grpSpPr>
              <p:sp>
                <p:nvSpPr>
                  <p:cNvPr id="2141" name="Rechthoek 317"/>
                  <p:cNvSpPr/>
                  <p:nvPr/>
                </p:nvSpPr>
                <p:spPr>
                  <a:xfrm>
                    <a:off x="0" y="20904"/>
                    <a:ext cx="136978" cy="8672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161" name="Groep 318"/>
                  <p:cNvGrpSpPr/>
                  <p:nvPr/>
                </p:nvGrpSpPr>
                <p:grpSpPr>
                  <a:xfrm>
                    <a:off x="0" y="-1"/>
                    <a:ext cx="174715" cy="168248"/>
                    <a:chOff x="0" y="0"/>
                    <a:chExt cx="174714" cy="168246"/>
                  </a:xfrm>
                </p:grpSpPr>
                <p:grpSp>
                  <p:nvGrpSpPr>
                    <p:cNvPr id="2156" name="Groep 319"/>
                    <p:cNvGrpSpPr/>
                    <p:nvPr/>
                  </p:nvGrpSpPr>
                  <p:grpSpPr>
                    <a:xfrm>
                      <a:off x="-1" y="-1"/>
                      <a:ext cx="137882" cy="107918"/>
                      <a:chOff x="0" y="0"/>
                      <a:chExt cx="137880" cy="107916"/>
                    </a:xfrm>
                  </p:grpSpPr>
                  <p:sp>
                    <p:nvSpPr>
                      <p:cNvPr id="2142" name="Rechthoek 324"/>
                      <p:cNvSpPr/>
                      <p:nvPr/>
                    </p:nvSpPr>
                    <p:spPr>
                      <a:xfrm>
                        <a:off x="0" y="-1"/>
                        <a:ext cx="136888" cy="22691"/>
                      </a:xfrm>
                      <a:prstGeom prst="rect">
                        <a:avLst/>
                      </a:prstGeom>
                      <a:solidFill>
                        <a:srgbClr val="818181"/>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150" name="Groep 325"/>
                      <p:cNvGrpSpPr/>
                      <p:nvPr/>
                    </p:nvGrpSpPr>
                    <p:grpSpPr>
                      <a:xfrm>
                        <a:off x="0" y="1031"/>
                        <a:ext cx="135184" cy="106885"/>
                        <a:chOff x="0" y="0"/>
                        <a:chExt cx="135183" cy="106884"/>
                      </a:xfrm>
                    </p:grpSpPr>
                    <p:sp>
                      <p:nvSpPr>
                        <p:cNvPr id="2143" name="Rechte verbindingslijn 331"/>
                        <p:cNvSpPr/>
                        <p:nvPr/>
                      </p:nvSpPr>
                      <p:spPr>
                        <a:xfrm flipH="1">
                          <a:off x="-1" y="0"/>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4" name="Rechte verbindingslijn 332"/>
                        <p:cNvSpPr/>
                        <p:nvPr/>
                      </p:nvSpPr>
                      <p:spPr>
                        <a:xfrm flipH="1">
                          <a:off x="13518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149" name="Groep 333"/>
                        <p:cNvGrpSpPr/>
                        <p:nvPr/>
                      </p:nvGrpSpPr>
                      <p:grpSpPr>
                        <a:xfrm>
                          <a:off x="27377" y="-1"/>
                          <a:ext cx="82135" cy="106886"/>
                          <a:chOff x="0" y="0"/>
                          <a:chExt cx="82133" cy="106884"/>
                        </a:xfrm>
                      </p:grpSpPr>
                      <p:sp>
                        <p:nvSpPr>
                          <p:cNvPr id="2145" name="Rechte verbindingslijn 334"/>
                          <p:cNvSpPr/>
                          <p:nvPr/>
                        </p:nvSpPr>
                        <p:spPr>
                          <a:xfrm flipH="1">
                            <a:off x="27377"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6" name="Rechte verbindingslijn 335"/>
                          <p:cNvSpPr/>
                          <p:nvPr/>
                        </p:nvSpPr>
                        <p:spPr>
                          <a:xfrm flipH="1">
                            <a:off x="0"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7" name="Rechte verbindingslijn 336"/>
                          <p:cNvSpPr/>
                          <p:nvPr/>
                        </p:nvSpPr>
                        <p:spPr>
                          <a:xfrm flipH="1">
                            <a:off x="54755"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8" name="Rechte verbindingslijn 337"/>
                          <p:cNvSpPr/>
                          <p:nvPr/>
                        </p:nvSpPr>
                        <p:spPr>
                          <a:xfrm flipH="1">
                            <a:off x="8213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sp>
                    <p:nvSpPr>
                      <p:cNvPr id="2151" name="Rechte verbindingslijn 326"/>
                      <p:cNvSpPr/>
                      <p:nvPr/>
                    </p:nvSpPr>
                    <p:spPr>
                      <a:xfrm flipH="1" flipV="1">
                        <a:off x="574" y="107916"/>
                        <a:ext cx="137307"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155" name="Groep 327"/>
                      <p:cNvGrpSpPr/>
                      <p:nvPr/>
                    </p:nvGrpSpPr>
                    <p:grpSpPr>
                      <a:xfrm>
                        <a:off x="0" y="43222"/>
                        <a:ext cx="136889" cy="43130"/>
                        <a:chOff x="0" y="0"/>
                        <a:chExt cx="136887" cy="43128"/>
                      </a:xfrm>
                    </p:grpSpPr>
                    <p:sp>
                      <p:nvSpPr>
                        <p:cNvPr id="2152" name="Rechte verbindingslijn 328"/>
                        <p:cNvSpPr/>
                        <p:nvPr/>
                      </p:nvSpPr>
                      <p:spPr>
                        <a:xfrm flipH="1" flipV="1">
                          <a:off x="0" y="43128"/>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53" name="Rechte verbindingslijn 329"/>
                        <p:cNvSpPr/>
                        <p:nvPr/>
                      </p:nvSpPr>
                      <p:spPr>
                        <a:xfrm flipH="1" flipV="1">
                          <a:off x="0" y="21564"/>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54" name="Rechte verbindingslijn 330"/>
                        <p:cNvSpPr/>
                        <p:nvPr/>
                      </p:nvSpPr>
                      <p:spPr>
                        <a:xfrm flipH="1" flipV="1">
                          <a:off x="0" y="-1"/>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grpSp>
                  <p:nvGrpSpPr>
                    <p:cNvPr id="2160" name="Groep 320"/>
                    <p:cNvGrpSpPr/>
                    <p:nvPr/>
                  </p:nvGrpSpPr>
                  <p:grpSpPr>
                    <a:xfrm>
                      <a:off x="45537" y="39069"/>
                      <a:ext cx="129178" cy="129178"/>
                      <a:chOff x="1810" y="0"/>
                      <a:chExt cx="129177" cy="129176"/>
                    </a:xfrm>
                  </p:grpSpPr>
                  <p:sp>
                    <p:nvSpPr>
                      <p:cNvPr id="2157" name="Rechthoek 321"/>
                      <p:cNvSpPr/>
                      <p:nvPr/>
                    </p:nvSpPr>
                    <p:spPr>
                      <a:xfrm rot="2700000">
                        <a:off x="58024" y="21100"/>
                        <a:ext cx="33104" cy="70622"/>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58" name="Rechthoek: afgeronde bovenhoeken 322"/>
                      <p:cNvSpPr/>
                      <p:nvPr/>
                    </p:nvSpPr>
                    <p:spPr>
                      <a:xfrm rot="2700000">
                        <a:off x="94956" y="8483"/>
                        <a:ext cx="33105" cy="21992"/>
                      </a:xfrm>
                      <a:custGeom>
                        <a:avLst/>
                        <a:gdLst/>
                        <a:ahLst/>
                        <a:cxnLst>
                          <a:cxn ang="0">
                            <a:pos x="wd2" y="hd2"/>
                          </a:cxn>
                          <a:cxn ang="5400000">
                            <a:pos x="wd2" y="hd2"/>
                          </a:cxn>
                          <a:cxn ang="10800000">
                            <a:pos x="wd2" y="hd2"/>
                          </a:cxn>
                          <a:cxn ang="16200000">
                            <a:pos x="wd2" y="hd2"/>
                          </a:cxn>
                        </a:cxnLst>
                        <a:rect l="0" t="0" r="r" b="b"/>
                        <a:pathLst>
                          <a:path w="21600" h="21600" extrusionOk="0">
                            <a:moveTo>
                              <a:pt x="7175" y="0"/>
                            </a:moveTo>
                            <a:lnTo>
                              <a:pt x="14425" y="0"/>
                            </a:lnTo>
                            <a:cubicBezTo>
                              <a:pt x="18388" y="0"/>
                              <a:pt x="21600" y="4836"/>
                              <a:pt x="21600" y="10800"/>
                            </a:cubicBezTo>
                            <a:lnTo>
                              <a:pt x="21599" y="21600"/>
                            </a:lnTo>
                            <a:lnTo>
                              <a:pt x="0" y="21600"/>
                            </a:lnTo>
                            <a:lnTo>
                              <a:pt x="0" y="10800"/>
                            </a:lnTo>
                            <a:cubicBezTo>
                              <a:pt x="0" y="4836"/>
                              <a:pt x="3212" y="0"/>
                              <a:pt x="7175" y="0"/>
                            </a:cubicBezTo>
                            <a:close/>
                          </a:path>
                        </a:pathLst>
                      </a:cu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59" name="Gelijkbenige driehoek 323"/>
                      <p:cNvSpPr/>
                      <p:nvPr/>
                    </p:nvSpPr>
                    <p:spPr>
                      <a:xfrm rot="13500000">
                        <a:off x="12914" y="78961"/>
                        <a:ext cx="33105" cy="45120"/>
                      </a:xfrm>
                      <a:prstGeom prst="triangle">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grpSp>
          </p:grpSp>
        </p:grpSp>
      </p:grpSp>
      <p:sp>
        <p:nvSpPr>
          <p:cNvPr id="2166"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167"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grpSp>
        <p:nvGrpSpPr>
          <p:cNvPr id="2267" name="Instructie"/>
          <p:cNvGrpSpPr/>
          <p:nvPr/>
        </p:nvGrpSpPr>
        <p:grpSpPr>
          <a:xfrm>
            <a:off x="-3666329" y="-99301"/>
            <a:ext cx="3391308" cy="7056603"/>
            <a:chOff x="0" y="0"/>
            <a:chExt cx="3391306" cy="7056601"/>
          </a:xfrm>
        </p:grpSpPr>
        <p:sp>
          <p:nvSpPr>
            <p:cNvPr id="2168" name="Rechthoek 36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169" name="Rechthoek 367"/>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172" name="Rechthoek 368"/>
            <p:cNvGrpSpPr/>
            <p:nvPr/>
          </p:nvGrpSpPr>
          <p:grpSpPr>
            <a:xfrm>
              <a:off x="97162" y="490143"/>
              <a:ext cx="393460" cy="184059"/>
              <a:chOff x="0" y="0"/>
              <a:chExt cx="393459" cy="184057"/>
            </a:xfrm>
          </p:grpSpPr>
          <p:sp>
            <p:nvSpPr>
              <p:cNvPr id="2170"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71"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173" name="Rechthoek 369"/>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183" name="Groep 370"/>
            <p:cNvGrpSpPr/>
            <p:nvPr/>
          </p:nvGrpSpPr>
          <p:grpSpPr>
            <a:xfrm>
              <a:off x="350475" y="754659"/>
              <a:ext cx="137190" cy="108009"/>
              <a:chOff x="0" y="0"/>
              <a:chExt cx="137188" cy="108008"/>
            </a:xfrm>
          </p:grpSpPr>
          <p:grpSp>
            <p:nvGrpSpPr>
              <p:cNvPr id="2179" name="Groep 434"/>
              <p:cNvGrpSpPr/>
              <p:nvPr/>
            </p:nvGrpSpPr>
            <p:grpSpPr>
              <a:xfrm>
                <a:off x="0" y="0"/>
                <a:ext cx="137190" cy="108009"/>
                <a:chOff x="0" y="0"/>
                <a:chExt cx="137188" cy="108008"/>
              </a:xfrm>
            </p:grpSpPr>
            <p:sp>
              <p:nvSpPr>
                <p:cNvPr id="2174" name="Rechte verbindingslijn 43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5" name="Rechte verbindingslijn 43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6" name="Rechte verbindingslijn 44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7" name="Rechte verbindingslijn 44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8" name="Rechte verbindingslijn 44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182" name="Groep 435"/>
              <p:cNvGrpSpPr/>
              <p:nvPr/>
            </p:nvGrpSpPr>
            <p:grpSpPr>
              <a:xfrm>
                <a:off x="52" y="26196"/>
                <a:ext cx="66718" cy="54523"/>
                <a:chOff x="0" y="0"/>
                <a:chExt cx="66716" cy="54521"/>
              </a:xfrm>
            </p:grpSpPr>
            <p:sp>
              <p:nvSpPr>
                <p:cNvPr id="2180" name="Rechthoek 436"/>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81" name="Pijl: punthaak 437"/>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193" name="Groep 371"/>
            <p:cNvGrpSpPr/>
            <p:nvPr/>
          </p:nvGrpSpPr>
          <p:grpSpPr>
            <a:xfrm>
              <a:off x="107595" y="754659"/>
              <a:ext cx="137190" cy="108009"/>
              <a:chOff x="0" y="0"/>
              <a:chExt cx="137188" cy="108008"/>
            </a:xfrm>
          </p:grpSpPr>
          <p:grpSp>
            <p:nvGrpSpPr>
              <p:cNvPr id="2189" name="Groep 425"/>
              <p:cNvGrpSpPr/>
              <p:nvPr/>
            </p:nvGrpSpPr>
            <p:grpSpPr>
              <a:xfrm>
                <a:off x="0" y="0"/>
                <a:ext cx="137190" cy="108009"/>
                <a:chOff x="0" y="0"/>
                <a:chExt cx="137188" cy="108008"/>
              </a:xfrm>
            </p:grpSpPr>
            <p:sp>
              <p:nvSpPr>
                <p:cNvPr id="2184" name="Rechte verbindingslijn 429"/>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5" name="Rechte verbindingslijn 430"/>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6" name="Rechte verbindingslijn 431"/>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7" name="Rechte verbindingslijn 432"/>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8" name="Rechte verbindingslijn 433"/>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192" name="Groep 426"/>
              <p:cNvGrpSpPr/>
              <p:nvPr/>
            </p:nvGrpSpPr>
            <p:grpSpPr>
              <a:xfrm>
                <a:off x="51" y="26196"/>
                <a:ext cx="66718" cy="54523"/>
                <a:chOff x="0" y="0"/>
                <a:chExt cx="66716" cy="54521"/>
              </a:xfrm>
            </p:grpSpPr>
            <p:sp>
              <p:nvSpPr>
                <p:cNvPr id="2190" name="Rechthoek 427"/>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91" name="Pijl: punthaak 428"/>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194" name="Rechte verbindingslijn 37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195" name="Rechte verbindingslijn 37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207" name="Groep 374"/>
            <p:cNvGrpSpPr/>
            <p:nvPr/>
          </p:nvGrpSpPr>
          <p:grpSpPr>
            <a:xfrm>
              <a:off x="784582" y="491641"/>
              <a:ext cx="268739" cy="248382"/>
              <a:chOff x="0" y="0"/>
              <a:chExt cx="268738" cy="248381"/>
            </a:xfrm>
          </p:grpSpPr>
          <p:sp>
            <p:nvSpPr>
              <p:cNvPr id="2196" name="Rechthoek 414"/>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206" name="Groep 415"/>
              <p:cNvGrpSpPr/>
              <p:nvPr/>
            </p:nvGrpSpPr>
            <p:grpSpPr>
              <a:xfrm>
                <a:off x="43069" y="52310"/>
                <a:ext cx="182599" cy="143760"/>
                <a:chOff x="0" y="0"/>
                <a:chExt cx="182597" cy="143759"/>
              </a:xfrm>
            </p:grpSpPr>
            <p:grpSp>
              <p:nvGrpSpPr>
                <p:cNvPr id="2202" name="Groep 416"/>
                <p:cNvGrpSpPr/>
                <p:nvPr/>
              </p:nvGrpSpPr>
              <p:grpSpPr>
                <a:xfrm>
                  <a:off x="0" y="0"/>
                  <a:ext cx="182599" cy="143760"/>
                  <a:chOff x="0" y="0"/>
                  <a:chExt cx="182597" cy="143759"/>
                </a:xfrm>
              </p:grpSpPr>
              <p:sp>
                <p:nvSpPr>
                  <p:cNvPr id="2197" name="Rechte verbindingslijn 420"/>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198" name="Rechte verbindingslijn 421"/>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199" name="Rechte verbindingslijn 422"/>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00" name="Rechte verbindingslijn 423"/>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01" name="Rechte verbindingslijn 424"/>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205" name="Groep 417"/>
                <p:cNvGrpSpPr/>
                <p:nvPr/>
              </p:nvGrpSpPr>
              <p:grpSpPr>
                <a:xfrm>
                  <a:off x="68" y="34868"/>
                  <a:ext cx="88802" cy="72569"/>
                  <a:chOff x="0" y="0"/>
                  <a:chExt cx="88800" cy="72568"/>
                </a:xfrm>
              </p:grpSpPr>
              <p:sp>
                <p:nvSpPr>
                  <p:cNvPr id="2203" name="Rechthoek 418"/>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204" name="Pijl: punthaak 419"/>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219" name="Groep 375"/>
            <p:cNvGrpSpPr/>
            <p:nvPr/>
          </p:nvGrpSpPr>
          <p:grpSpPr>
            <a:xfrm>
              <a:off x="784582" y="800638"/>
              <a:ext cx="268739" cy="248382"/>
              <a:chOff x="0" y="0"/>
              <a:chExt cx="268738" cy="248381"/>
            </a:xfrm>
          </p:grpSpPr>
          <p:sp>
            <p:nvSpPr>
              <p:cNvPr id="2208" name="Rechthoek 40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218" name="Groep 404"/>
              <p:cNvGrpSpPr/>
              <p:nvPr/>
            </p:nvGrpSpPr>
            <p:grpSpPr>
              <a:xfrm>
                <a:off x="43069" y="52310"/>
                <a:ext cx="182599" cy="143760"/>
                <a:chOff x="0" y="0"/>
                <a:chExt cx="182597" cy="143759"/>
              </a:xfrm>
            </p:grpSpPr>
            <p:grpSp>
              <p:nvGrpSpPr>
                <p:cNvPr id="2214" name="Groep 405"/>
                <p:cNvGrpSpPr/>
                <p:nvPr/>
              </p:nvGrpSpPr>
              <p:grpSpPr>
                <a:xfrm>
                  <a:off x="0" y="0"/>
                  <a:ext cx="182599" cy="143760"/>
                  <a:chOff x="0" y="0"/>
                  <a:chExt cx="182597" cy="143759"/>
                </a:xfrm>
              </p:grpSpPr>
              <p:sp>
                <p:nvSpPr>
                  <p:cNvPr id="2209" name="Rechte verbindingslijn 40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0" name="Rechte verbindingslijn 41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1" name="Rechte verbindingslijn 41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2" name="Rechte verbindingslijn 41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3" name="Rechte verbindingslijn 41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217" name="Groep 406"/>
                <p:cNvGrpSpPr/>
                <p:nvPr/>
              </p:nvGrpSpPr>
              <p:grpSpPr>
                <a:xfrm>
                  <a:off x="69" y="34868"/>
                  <a:ext cx="88802" cy="72569"/>
                  <a:chOff x="0" y="0"/>
                  <a:chExt cx="88800" cy="72568"/>
                </a:xfrm>
              </p:grpSpPr>
              <p:sp>
                <p:nvSpPr>
                  <p:cNvPr id="2215" name="Rechthoek 407"/>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216" name="Pijl: punthaak 408"/>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220" name="Rechthoek 37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221" name="Rechthoek 37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222" name="Rechthoek 378"/>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225" name="Rechthoek 379"/>
            <p:cNvGrpSpPr/>
            <p:nvPr/>
          </p:nvGrpSpPr>
          <p:grpSpPr>
            <a:xfrm>
              <a:off x="98270" y="9349"/>
              <a:ext cx="3194765" cy="431901"/>
              <a:chOff x="0" y="0"/>
              <a:chExt cx="3194764" cy="431899"/>
            </a:xfrm>
          </p:grpSpPr>
          <p:sp>
            <p:nvSpPr>
              <p:cNvPr id="2223"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24"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228" name="Groep 380"/>
            <p:cNvGrpSpPr/>
            <p:nvPr/>
          </p:nvGrpSpPr>
          <p:grpSpPr>
            <a:xfrm>
              <a:off x="3025479" y="6053864"/>
              <a:ext cx="267557" cy="267556"/>
              <a:chOff x="0" y="0"/>
              <a:chExt cx="267555" cy="267555"/>
            </a:xfrm>
          </p:grpSpPr>
          <p:sp>
            <p:nvSpPr>
              <p:cNvPr id="2226" name="Ovaal 401"/>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227"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265" name="Groep 381"/>
            <p:cNvGrpSpPr/>
            <p:nvPr/>
          </p:nvGrpSpPr>
          <p:grpSpPr>
            <a:xfrm>
              <a:off x="97162" y="2004378"/>
              <a:ext cx="3195873" cy="3780656"/>
              <a:chOff x="0" y="0"/>
              <a:chExt cx="3195872" cy="3780655"/>
            </a:xfrm>
          </p:grpSpPr>
          <p:grpSp>
            <p:nvGrpSpPr>
              <p:cNvPr id="2231" name="Ovaal 383"/>
              <p:cNvGrpSpPr/>
              <p:nvPr/>
            </p:nvGrpSpPr>
            <p:grpSpPr>
              <a:xfrm>
                <a:off x="0" y="-1"/>
                <a:ext cx="260915" cy="269242"/>
                <a:chOff x="0" y="0"/>
                <a:chExt cx="260914" cy="269240"/>
              </a:xfrm>
            </p:grpSpPr>
            <p:sp>
              <p:nvSpPr>
                <p:cNvPr id="22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32" name="Rechthoek 384"/>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235" name="Ovaal 385"/>
              <p:cNvGrpSpPr/>
              <p:nvPr/>
            </p:nvGrpSpPr>
            <p:grpSpPr>
              <a:xfrm>
                <a:off x="0" y="435349"/>
                <a:ext cx="260915" cy="269241"/>
                <a:chOff x="0" y="0"/>
                <a:chExt cx="260914" cy="269240"/>
              </a:xfrm>
            </p:grpSpPr>
            <p:sp>
              <p:nvSpPr>
                <p:cNvPr id="22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236" name="Rechthoek 386"/>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239" name="Ovaal 387"/>
              <p:cNvGrpSpPr/>
              <p:nvPr/>
            </p:nvGrpSpPr>
            <p:grpSpPr>
              <a:xfrm>
                <a:off x="0" y="870698"/>
                <a:ext cx="260915" cy="269241"/>
                <a:chOff x="0" y="0"/>
                <a:chExt cx="260914" cy="269240"/>
              </a:xfrm>
            </p:grpSpPr>
            <p:sp>
              <p:nvSpPr>
                <p:cNvPr id="22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8"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240" name="Rechthoek 388"/>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243" name="Ovaal 389"/>
              <p:cNvGrpSpPr/>
              <p:nvPr/>
            </p:nvGrpSpPr>
            <p:grpSpPr>
              <a:xfrm>
                <a:off x="0" y="1306047"/>
                <a:ext cx="260915" cy="269241"/>
                <a:chOff x="0" y="0"/>
                <a:chExt cx="260914" cy="269240"/>
              </a:xfrm>
            </p:grpSpPr>
            <p:sp>
              <p:nvSpPr>
                <p:cNvPr id="22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42"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244" name="Rechthoek 390"/>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247" name="Ovaal 391"/>
              <p:cNvGrpSpPr/>
              <p:nvPr/>
            </p:nvGrpSpPr>
            <p:grpSpPr>
              <a:xfrm>
                <a:off x="0" y="1741396"/>
                <a:ext cx="260915" cy="269241"/>
                <a:chOff x="0" y="0"/>
                <a:chExt cx="260914" cy="269240"/>
              </a:xfrm>
            </p:grpSpPr>
            <p:sp>
              <p:nvSpPr>
                <p:cNvPr id="22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46"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248" name="Rechthoek 392"/>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251" name="Ovaal 393"/>
              <p:cNvGrpSpPr/>
              <p:nvPr/>
            </p:nvGrpSpPr>
            <p:grpSpPr>
              <a:xfrm>
                <a:off x="0" y="2176745"/>
                <a:ext cx="260915" cy="269241"/>
                <a:chOff x="0" y="0"/>
                <a:chExt cx="260914" cy="269240"/>
              </a:xfrm>
            </p:grpSpPr>
            <p:sp>
              <p:nvSpPr>
                <p:cNvPr id="22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0"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252" name="Rechthoek 394"/>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255" name="Ovaal 395"/>
              <p:cNvGrpSpPr/>
              <p:nvPr/>
            </p:nvGrpSpPr>
            <p:grpSpPr>
              <a:xfrm>
                <a:off x="0" y="2612094"/>
                <a:ext cx="260915" cy="269241"/>
                <a:chOff x="0" y="0"/>
                <a:chExt cx="260914" cy="269240"/>
              </a:xfrm>
            </p:grpSpPr>
            <p:sp>
              <p:nvSpPr>
                <p:cNvPr id="225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4"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256" name="Rechthoek 396"/>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259" name="Ovaal 397"/>
              <p:cNvGrpSpPr/>
              <p:nvPr/>
            </p:nvGrpSpPr>
            <p:grpSpPr>
              <a:xfrm>
                <a:off x="0" y="3047443"/>
                <a:ext cx="260915" cy="269241"/>
                <a:chOff x="0" y="0"/>
                <a:chExt cx="260914" cy="269240"/>
              </a:xfrm>
            </p:grpSpPr>
            <p:sp>
              <p:nvSpPr>
                <p:cNvPr id="22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8"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260" name="Rechthoek 398"/>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263" name="Ovaal 399"/>
              <p:cNvGrpSpPr/>
              <p:nvPr/>
            </p:nvGrpSpPr>
            <p:grpSpPr>
              <a:xfrm>
                <a:off x="0" y="3482796"/>
                <a:ext cx="260915" cy="269241"/>
                <a:chOff x="0" y="0"/>
                <a:chExt cx="260914" cy="269240"/>
              </a:xfrm>
            </p:grpSpPr>
            <p:sp>
              <p:nvSpPr>
                <p:cNvPr id="22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62"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264" name="Rechthoek 400"/>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266" name="Rechthoek 382"/>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280" name="Groep 443"/>
          <p:cNvGrpSpPr/>
          <p:nvPr/>
        </p:nvGrpSpPr>
        <p:grpSpPr>
          <a:xfrm>
            <a:off x="-7461" y="-1785441"/>
            <a:ext cx="2591201" cy="1583829"/>
            <a:chOff x="0" y="0"/>
            <a:chExt cx="2591200" cy="1583828"/>
          </a:xfrm>
        </p:grpSpPr>
        <p:sp>
          <p:nvSpPr>
            <p:cNvPr id="2268" name="Rechthoek 444"/>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271" name="Rechthoek 445"/>
            <p:cNvGrpSpPr/>
            <p:nvPr/>
          </p:nvGrpSpPr>
          <p:grpSpPr>
            <a:xfrm>
              <a:off x="98270" y="102557"/>
              <a:ext cx="2412001" cy="252001"/>
              <a:chOff x="0" y="0"/>
              <a:chExt cx="2412000" cy="252000"/>
            </a:xfrm>
          </p:grpSpPr>
          <p:sp>
            <p:nvSpPr>
              <p:cNvPr id="2269"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70"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274" name="Ovaal 446"/>
            <p:cNvGrpSpPr/>
            <p:nvPr/>
          </p:nvGrpSpPr>
          <p:grpSpPr>
            <a:xfrm>
              <a:off x="98269" y="498484"/>
              <a:ext cx="260915" cy="269241"/>
              <a:chOff x="0" y="0"/>
              <a:chExt cx="260914" cy="269240"/>
            </a:xfrm>
          </p:grpSpPr>
          <p:sp>
            <p:nvSpPr>
              <p:cNvPr id="227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7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75" name="Rechthoek 447"/>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278" name="Ovaal 448"/>
            <p:cNvGrpSpPr/>
            <p:nvPr/>
          </p:nvGrpSpPr>
          <p:grpSpPr>
            <a:xfrm>
              <a:off x="98269" y="934809"/>
              <a:ext cx="260915" cy="269241"/>
              <a:chOff x="0" y="0"/>
              <a:chExt cx="260914" cy="269240"/>
            </a:xfrm>
          </p:grpSpPr>
          <p:sp>
            <p:nvSpPr>
              <p:cNvPr id="227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7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279" name="Rechthoek 449"/>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28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pic>
        <p:nvPicPr>
          <p:cNvPr id="6" name="Graphic 5">
            <a:extLst>
              <a:ext uri="{FF2B5EF4-FFF2-40B4-BE49-F238E27FC236}">
                <a16:creationId xmlns:a16="http://schemas.microsoft.com/office/drawing/2014/main" id="{01A06D27-3D8D-4043-8052-2A090E1BAB8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11" name="Instructie"/>
          <p:cNvGrpSpPr/>
          <p:nvPr/>
        </p:nvGrpSpPr>
        <p:grpSpPr>
          <a:xfrm>
            <a:off x="-7462" y="7107104"/>
            <a:ext cx="3391307" cy="1765091"/>
            <a:chOff x="0" y="0"/>
            <a:chExt cx="3391306" cy="1765089"/>
          </a:xfrm>
        </p:grpSpPr>
        <p:sp>
          <p:nvSpPr>
            <p:cNvPr id="2691"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710" name="Instructie"/>
            <p:cNvGrpSpPr/>
            <p:nvPr/>
          </p:nvGrpSpPr>
          <p:grpSpPr>
            <a:xfrm>
              <a:off x="98270" y="12607"/>
              <a:ext cx="3194766" cy="1752483"/>
              <a:chOff x="0" y="0"/>
              <a:chExt cx="3194765" cy="1752482"/>
            </a:xfrm>
          </p:grpSpPr>
          <p:grpSp>
            <p:nvGrpSpPr>
              <p:cNvPr id="2694" name="Rechthoek 17"/>
              <p:cNvGrpSpPr/>
              <p:nvPr/>
            </p:nvGrpSpPr>
            <p:grpSpPr>
              <a:xfrm>
                <a:off x="0" y="0"/>
                <a:ext cx="3194766" cy="431900"/>
                <a:chOff x="0" y="0"/>
                <a:chExt cx="3194764" cy="431899"/>
              </a:xfrm>
            </p:grpSpPr>
            <p:sp>
              <p:nvSpPr>
                <p:cNvPr id="2692"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693"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697" name="Ovaal 18"/>
              <p:cNvGrpSpPr/>
              <p:nvPr/>
            </p:nvGrpSpPr>
            <p:grpSpPr>
              <a:xfrm>
                <a:off x="0" y="485877"/>
                <a:ext cx="260915" cy="269241"/>
                <a:chOff x="0" y="0"/>
                <a:chExt cx="260914" cy="269240"/>
              </a:xfrm>
            </p:grpSpPr>
            <p:sp>
              <p:nvSpPr>
                <p:cNvPr id="269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9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98"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701" name="Ovaal 20"/>
              <p:cNvGrpSpPr/>
              <p:nvPr/>
            </p:nvGrpSpPr>
            <p:grpSpPr>
              <a:xfrm>
                <a:off x="0" y="922202"/>
                <a:ext cx="260915" cy="269241"/>
                <a:chOff x="0" y="0"/>
                <a:chExt cx="260914" cy="269240"/>
              </a:xfrm>
            </p:grpSpPr>
            <p:sp>
              <p:nvSpPr>
                <p:cNvPr id="269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70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702"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709" name="Groep 22"/>
              <p:cNvGrpSpPr/>
              <p:nvPr/>
            </p:nvGrpSpPr>
            <p:grpSpPr>
              <a:xfrm>
                <a:off x="2513632" y="470171"/>
                <a:ext cx="681134" cy="696748"/>
                <a:chOff x="0" y="0"/>
                <a:chExt cx="681132" cy="696747"/>
              </a:xfrm>
            </p:grpSpPr>
            <p:grpSp>
              <p:nvGrpSpPr>
                <p:cNvPr id="2707" name="Groep 23"/>
                <p:cNvGrpSpPr/>
                <p:nvPr/>
              </p:nvGrpSpPr>
              <p:grpSpPr>
                <a:xfrm>
                  <a:off x="197031" y="0"/>
                  <a:ext cx="287071" cy="379108"/>
                  <a:chOff x="0" y="0"/>
                  <a:chExt cx="287070" cy="379106"/>
                </a:xfrm>
              </p:grpSpPr>
              <p:sp>
                <p:nvSpPr>
                  <p:cNvPr id="2703"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4"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5"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6"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708"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grpSp>
        <p:nvGrpSpPr>
          <p:cNvPr id="2835" name="Instructie"/>
          <p:cNvGrpSpPr/>
          <p:nvPr/>
        </p:nvGrpSpPr>
        <p:grpSpPr>
          <a:xfrm>
            <a:off x="-3666329" y="-99301"/>
            <a:ext cx="3391308" cy="7056603"/>
            <a:chOff x="0" y="0"/>
            <a:chExt cx="3391306" cy="7056601"/>
          </a:xfrm>
        </p:grpSpPr>
        <p:sp>
          <p:nvSpPr>
            <p:cNvPr id="2736" name="Rechthoek 18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737" name="Rechthoek 187"/>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740" name="Rechthoek 97"/>
            <p:cNvGrpSpPr/>
            <p:nvPr/>
          </p:nvGrpSpPr>
          <p:grpSpPr>
            <a:xfrm>
              <a:off x="97162" y="490143"/>
              <a:ext cx="393460" cy="184059"/>
              <a:chOff x="0" y="0"/>
              <a:chExt cx="393459" cy="184057"/>
            </a:xfrm>
          </p:grpSpPr>
          <p:sp>
            <p:nvSpPr>
              <p:cNvPr id="273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3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741" name="Rechthoek 98"/>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751" name="Groep 100"/>
            <p:cNvGrpSpPr/>
            <p:nvPr/>
          </p:nvGrpSpPr>
          <p:grpSpPr>
            <a:xfrm>
              <a:off x="350475" y="754659"/>
              <a:ext cx="137190" cy="108009"/>
              <a:chOff x="0" y="0"/>
              <a:chExt cx="137188" cy="108008"/>
            </a:xfrm>
          </p:grpSpPr>
          <p:grpSp>
            <p:nvGrpSpPr>
              <p:cNvPr id="2747" name="Groep 163"/>
              <p:cNvGrpSpPr/>
              <p:nvPr/>
            </p:nvGrpSpPr>
            <p:grpSpPr>
              <a:xfrm>
                <a:off x="0" y="0"/>
                <a:ext cx="137190" cy="108009"/>
                <a:chOff x="0" y="0"/>
                <a:chExt cx="137188" cy="108008"/>
              </a:xfrm>
            </p:grpSpPr>
            <p:sp>
              <p:nvSpPr>
                <p:cNvPr id="2742" name="Rechte verbindingslijn 16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3" name="Rechte verbindingslijn 16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4" name="Rechte verbindingslijn 16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5" name="Rechte verbindingslijn 17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6" name="Rechte verbindingslijn 17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750" name="Groep 164"/>
              <p:cNvGrpSpPr/>
              <p:nvPr/>
            </p:nvGrpSpPr>
            <p:grpSpPr>
              <a:xfrm>
                <a:off x="52" y="26196"/>
                <a:ext cx="66718" cy="54523"/>
                <a:chOff x="0" y="0"/>
                <a:chExt cx="66716" cy="54521"/>
              </a:xfrm>
            </p:grpSpPr>
            <p:sp>
              <p:nvSpPr>
                <p:cNvPr id="2748" name="Rechthoek 16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49" name="Pijl: punthaak 16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761" name="Groep 101"/>
            <p:cNvGrpSpPr/>
            <p:nvPr/>
          </p:nvGrpSpPr>
          <p:grpSpPr>
            <a:xfrm>
              <a:off x="107595" y="754659"/>
              <a:ext cx="137190" cy="108009"/>
              <a:chOff x="0" y="0"/>
              <a:chExt cx="137188" cy="108008"/>
            </a:xfrm>
          </p:grpSpPr>
          <p:grpSp>
            <p:nvGrpSpPr>
              <p:cNvPr id="2757" name="Groep 154"/>
              <p:cNvGrpSpPr/>
              <p:nvPr/>
            </p:nvGrpSpPr>
            <p:grpSpPr>
              <a:xfrm>
                <a:off x="0" y="0"/>
                <a:ext cx="137190" cy="108009"/>
                <a:chOff x="0" y="0"/>
                <a:chExt cx="137188" cy="108008"/>
              </a:xfrm>
            </p:grpSpPr>
            <p:sp>
              <p:nvSpPr>
                <p:cNvPr id="2752" name="Rechte verbindingslijn 15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3" name="Rechte verbindingslijn 15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4" name="Rechte verbindingslijn 16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5" name="Rechte verbindingslijn 16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6" name="Rechte verbindingslijn 16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760" name="Groep 155"/>
              <p:cNvGrpSpPr/>
              <p:nvPr/>
            </p:nvGrpSpPr>
            <p:grpSpPr>
              <a:xfrm>
                <a:off x="51" y="26196"/>
                <a:ext cx="66718" cy="54523"/>
                <a:chOff x="0" y="0"/>
                <a:chExt cx="66716" cy="54521"/>
              </a:xfrm>
            </p:grpSpPr>
            <p:sp>
              <p:nvSpPr>
                <p:cNvPr id="2758" name="Rechthoek 15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59" name="Pijl: punthaak 15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762" name="Rechte verbindingslijn 10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763" name="Rechte verbindingslijn 10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775" name="Groep 104"/>
            <p:cNvGrpSpPr/>
            <p:nvPr/>
          </p:nvGrpSpPr>
          <p:grpSpPr>
            <a:xfrm>
              <a:off x="784582" y="491641"/>
              <a:ext cx="268739" cy="248382"/>
              <a:chOff x="0" y="0"/>
              <a:chExt cx="268738" cy="248381"/>
            </a:xfrm>
          </p:grpSpPr>
          <p:sp>
            <p:nvSpPr>
              <p:cNvPr id="2764" name="Rechthoek 14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774" name="Groep 144"/>
              <p:cNvGrpSpPr/>
              <p:nvPr/>
            </p:nvGrpSpPr>
            <p:grpSpPr>
              <a:xfrm>
                <a:off x="43069" y="52310"/>
                <a:ext cx="182599" cy="143760"/>
                <a:chOff x="0" y="0"/>
                <a:chExt cx="182597" cy="143759"/>
              </a:xfrm>
            </p:grpSpPr>
            <p:grpSp>
              <p:nvGrpSpPr>
                <p:cNvPr id="2770" name="Groep 145"/>
                <p:cNvGrpSpPr/>
                <p:nvPr/>
              </p:nvGrpSpPr>
              <p:grpSpPr>
                <a:xfrm>
                  <a:off x="0" y="0"/>
                  <a:ext cx="182599" cy="143760"/>
                  <a:chOff x="0" y="0"/>
                  <a:chExt cx="182597" cy="143759"/>
                </a:xfrm>
              </p:grpSpPr>
              <p:sp>
                <p:nvSpPr>
                  <p:cNvPr id="2765" name="Rechte verbindingslijn 14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6" name="Rechte verbindingslijn 15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7" name="Rechte verbindingslijn 15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8" name="Rechte verbindingslijn 15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9" name="Rechte verbindingslijn 15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773" name="Groep 146"/>
                <p:cNvGrpSpPr/>
                <p:nvPr/>
              </p:nvGrpSpPr>
              <p:grpSpPr>
                <a:xfrm>
                  <a:off x="68" y="34868"/>
                  <a:ext cx="88802" cy="72569"/>
                  <a:chOff x="0" y="0"/>
                  <a:chExt cx="88800" cy="72568"/>
                </a:xfrm>
              </p:grpSpPr>
              <p:sp>
                <p:nvSpPr>
                  <p:cNvPr id="2771" name="Rechthoek 14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72" name="Pijl: punthaak 14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787" name="Groep 105"/>
            <p:cNvGrpSpPr/>
            <p:nvPr/>
          </p:nvGrpSpPr>
          <p:grpSpPr>
            <a:xfrm>
              <a:off x="784582" y="800638"/>
              <a:ext cx="268739" cy="248382"/>
              <a:chOff x="0" y="0"/>
              <a:chExt cx="268738" cy="248381"/>
            </a:xfrm>
          </p:grpSpPr>
          <p:sp>
            <p:nvSpPr>
              <p:cNvPr id="2776" name="Rechthoek 13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786" name="Groep 133"/>
              <p:cNvGrpSpPr/>
              <p:nvPr/>
            </p:nvGrpSpPr>
            <p:grpSpPr>
              <a:xfrm>
                <a:off x="43069" y="52310"/>
                <a:ext cx="182599" cy="143760"/>
                <a:chOff x="0" y="0"/>
                <a:chExt cx="182597" cy="143759"/>
              </a:xfrm>
            </p:grpSpPr>
            <p:grpSp>
              <p:nvGrpSpPr>
                <p:cNvPr id="2782" name="Groep 134"/>
                <p:cNvGrpSpPr/>
                <p:nvPr/>
              </p:nvGrpSpPr>
              <p:grpSpPr>
                <a:xfrm>
                  <a:off x="0" y="0"/>
                  <a:ext cx="182599" cy="143760"/>
                  <a:chOff x="0" y="0"/>
                  <a:chExt cx="182597" cy="143759"/>
                </a:xfrm>
              </p:grpSpPr>
              <p:sp>
                <p:nvSpPr>
                  <p:cNvPr id="2777" name="Rechte verbindingslijn 13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78" name="Rechte verbindingslijn 13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79" name="Rechte verbindingslijn 14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80" name="Rechte verbindingslijn 14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81" name="Rechte verbindingslijn 14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785" name="Groep 135"/>
                <p:cNvGrpSpPr/>
                <p:nvPr/>
              </p:nvGrpSpPr>
              <p:grpSpPr>
                <a:xfrm>
                  <a:off x="69" y="34868"/>
                  <a:ext cx="88802" cy="72569"/>
                  <a:chOff x="0" y="0"/>
                  <a:chExt cx="88800" cy="72568"/>
                </a:xfrm>
              </p:grpSpPr>
              <p:sp>
                <p:nvSpPr>
                  <p:cNvPr id="2783" name="Rechthoek 13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84" name="Pijl: punthaak 13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788" name="Rechthoek 10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789" name="Rechthoek 10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790" name="Rechthoek 117"/>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793" name="Rechthoek 118"/>
            <p:cNvGrpSpPr/>
            <p:nvPr/>
          </p:nvGrpSpPr>
          <p:grpSpPr>
            <a:xfrm>
              <a:off x="98270" y="9349"/>
              <a:ext cx="3194765" cy="431901"/>
              <a:chOff x="0" y="0"/>
              <a:chExt cx="3194764" cy="431899"/>
            </a:xfrm>
          </p:grpSpPr>
          <p:sp>
            <p:nvSpPr>
              <p:cNvPr id="279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796" name="Groep 129"/>
            <p:cNvGrpSpPr/>
            <p:nvPr/>
          </p:nvGrpSpPr>
          <p:grpSpPr>
            <a:xfrm>
              <a:off x="3025479" y="6053864"/>
              <a:ext cx="267557" cy="267556"/>
              <a:chOff x="0" y="0"/>
              <a:chExt cx="267555" cy="267555"/>
            </a:xfrm>
          </p:grpSpPr>
          <p:sp>
            <p:nvSpPr>
              <p:cNvPr id="2794" name="Ovaal 13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79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833" name="Groep 189"/>
            <p:cNvGrpSpPr/>
            <p:nvPr/>
          </p:nvGrpSpPr>
          <p:grpSpPr>
            <a:xfrm>
              <a:off x="97162" y="2004378"/>
              <a:ext cx="3195873" cy="3780656"/>
              <a:chOff x="0" y="0"/>
              <a:chExt cx="3195872" cy="3780655"/>
            </a:xfrm>
          </p:grpSpPr>
          <p:grpSp>
            <p:nvGrpSpPr>
              <p:cNvPr id="2799" name="Ovaal 99"/>
              <p:cNvGrpSpPr/>
              <p:nvPr/>
            </p:nvGrpSpPr>
            <p:grpSpPr>
              <a:xfrm>
                <a:off x="0" y="-1"/>
                <a:ext cx="260915" cy="269242"/>
                <a:chOff x="0" y="0"/>
                <a:chExt cx="260914" cy="269240"/>
              </a:xfrm>
            </p:grpSpPr>
            <p:sp>
              <p:nvSpPr>
                <p:cNvPr id="27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79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00" name="Rechthoek 108"/>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803" name="Ovaal 109"/>
              <p:cNvGrpSpPr/>
              <p:nvPr/>
            </p:nvGrpSpPr>
            <p:grpSpPr>
              <a:xfrm>
                <a:off x="0" y="435349"/>
                <a:ext cx="260915" cy="269241"/>
                <a:chOff x="0" y="0"/>
                <a:chExt cx="260914" cy="269240"/>
              </a:xfrm>
            </p:grpSpPr>
            <p:sp>
              <p:nvSpPr>
                <p:cNvPr id="280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0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04" name="Rechthoek 110"/>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807" name="Ovaal 111"/>
              <p:cNvGrpSpPr/>
              <p:nvPr/>
            </p:nvGrpSpPr>
            <p:grpSpPr>
              <a:xfrm>
                <a:off x="0" y="870698"/>
                <a:ext cx="260915" cy="269241"/>
                <a:chOff x="0" y="0"/>
                <a:chExt cx="260914" cy="269240"/>
              </a:xfrm>
            </p:grpSpPr>
            <p:sp>
              <p:nvSpPr>
                <p:cNvPr id="280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0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808" name="Rechthoek 112"/>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811" name="Ovaal 113"/>
              <p:cNvGrpSpPr/>
              <p:nvPr/>
            </p:nvGrpSpPr>
            <p:grpSpPr>
              <a:xfrm>
                <a:off x="0" y="1306047"/>
                <a:ext cx="260915" cy="269241"/>
                <a:chOff x="0" y="0"/>
                <a:chExt cx="260914" cy="269240"/>
              </a:xfrm>
            </p:grpSpPr>
            <p:sp>
              <p:nvSpPr>
                <p:cNvPr id="280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812" name="Rechthoek 114"/>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815" name="Ovaal 115"/>
              <p:cNvGrpSpPr/>
              <p:nvPr/>
            </p:nvGrpSpPr>
            <p:grpSpPr>
              <a:xfrm>
                <a:off x="0" y="1741396"/>
                <a:ext cx="260915" cy="269241"/>
                <a:chOff x="0" y="0"/>
                <a:chExt cx="260914" cy="269240"/>
              </a:xfrm>
            </p:grpSpPr>
            <p:sp>
              <p:nvSpPr>
                <p:cNvPr id="281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816" name="Rechthoek 116"/>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819" name="Ovaal 120"/>
              <p:cNvGrpSpPr/>
              <p:nvPr/>
            </p:nvGrpSpPr>
            <p:grpSpPr>
              <a:xfrm>
                <a:off x="0" y="2176745"/>
                <a:ext cx="260915" cy="269241"/>
                <a:chOff x="0" y="0"/>
                <a:chExt cx="260914" cy="269240"/>
              </a:xfrm>
            </p:grpSpPr>
            <p:sp>
              <p:nvSpPr>
                <p:cNvPr id="281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820" name="Rechthoek 121"/>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823" name="Ovaal 122"/>
              <p:cNvGrpSpPr/>
              <p:nvPr/>
            </p:nvGrpSpPr>
            <p:grpSpPr>
              <a:xfrm>
                <a:off x="0" y="2612094"/>
                <a:ext cx="260915" cy="269241"/>
                <a:chOff x="0" y="0"/>
                <a:chExt cx="260914" cy="269240"/>
              </a:xfrm>
            </p:grpSpPr>
            <p:sp>
              <p:nvSpPr>
                <p:cNvPr id="282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824" name="Rechthoek 123"/>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827" name="Ovaal 124"/>
              <p:cNvGrpSpPr/>
              <p:nvPr/>
            </p:nvGrpSpPr>
            <p:grpSpPr>
              <a:xfrm>
                <a:off x="0" y="3047443"/>
                <a:ext cx="260915" cy="269241"/>
                <a:chOff x="0" y="0"/>
                <a:chExt cx="260914" cy="269240"/>
              </a:xfrm>
            </p:grpSpPr>
            <p:sp>
              <p:nvSpPr>
                <p:cNvPr id="282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828" name="Rechthoek 125"/>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831" name="Ovaal 126"/>
              <p:cNvGrpSpPr/>
              <p:nvPr/>
            </p:nvGrpSpPr>
            <p:grpSpPr>
              <a:xfrm>
                <a:off x="0" y="3482796"/>
                <a:ext cx="260915" cy="269241"/>
                <a:chOff x="0" y="0"/>
                <a:chExt cx="260914" cy="269240"/>
              </a:xfrm>
            </p:grpSpPr>
            <p:sp>
              <p:nvSpPr>
                <p:cNvPr id="28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3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832" name="Rechthoek 127"/>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834" name="Rechthoek 185"/>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848" name="Groep 176"/>
          <p:cNvGrpSpPr/>
          <p:nvPr/>
        </p:nvGrpSpPr>
        <p:grpSpPr>
          <a:xfrm>
            <a:off x="-7461" y="-1785441"/>
            <a:ext cx="2591201" cy="1583829"/>
            <a:chOff x="0" y="0"/>
            <a:chExt cx="2591200" cy="1583828"/>
          </a:xfrm>
        </p:grpSpPr>
        <p:sp>
          <p:nvSpPr>
            <p:cNvPr id="2836" name="Rechthoek 177"/>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39" name="Rechthoek 178"/>
            <p:cNvGrpSpPr/>
            <p:nvPr/>
          </p:nvGrpSpPr>
          <p:grpSpPr>
            <a:xfrm>
              <a:off x="98270" y="102557"/>
              <a:ext cx="2412001" cy="252001"/>
              <a:chOff x="0" y="0"/>
              <a:chExt cx="2412000" cy="252000"/>
            </a:xfrm>
          </p:grpSpPr>
          <p:sp>
            <p:nvSpPr>
              <p:cNvPr id="283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3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842" name="Ovaal 179"/>
            <p:cNvGrpSpPr/>
            <p:nvPr/>
          </p:nvGrpSpPr>
          <p:grpSpPr>
            <a:xfrm>
              <a:off x="98269" y="498484"/>
              <a:ext cx="260915" cy="269241"/>
              <a:chOff x="0" y="0"/>
              <a:chExt cx="260914" cy="269240"/>
            </a:xfrm>
          </p:grpSpPr>
          <p:sp>
            <p:nvSpPr>
              <p:cNvPr id="284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4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3" name="Rechthoek 180"/>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846" name="Ovaal 181"/>
            <p:cNvGrpSpPr/>
            <p:nvPr/>
          </p:nvGrpSpPr>
          <p:grpSpPr>
            <a:xfrm>
              <a:off x="98269" y="934809"/>
              <a:ext cx="260915" cy="269241"/>
              <a:chOff x="0" y="0"/>
              <a:chExt cx="260914" cy="269240"/>
            </a:xfrm>
          </p:grpSpPr>
          <p:sp>
            <p:nvSpPr>
              <p:cNvPr id="284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4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47" name="Rechthoek 182"/>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2" name="Instructie"/>
          <p:cNvGrpSpPr/>
          <p:nvPr/>
        </p:nvGrpSpPr>
        <p:grpSpPr>
          <a:xfrm>
            <a:off x="-7462" y="7107104"/>
            <a:ext cx="3391307" cy="1765091"/>
            <a:chOff x="0" y="0"/>
            <a:chExt cx="3391306" cy="1765089"/>
          </a:xfrm>
        </p:grpSpPr>
        <p:sp>
          <p:nvSpPr>
            <p:cNvPr id="2"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1" name="Instructie"/>
            <p:cNvGrpSpPr/>
            <p:nvPr/>
          </p:nvGrpSpPr>
          <p:grpSpPr>
            <a:xfrm>
              <a:off x="98270" y="12607"/>
              <a:ext cx="3194766" cy="1752483"/>
              <a:chOff x="0" y="0"/>
              <a:chExt cx="3194765" cy="1752482"/>
            </a:xfrm>
          </p:grpSpPr>
          <p:grpSp>
            <p:nvGrpSpPr>
              <p:cNvPr id="5" name="Rechthoek 17"/>
              <p:cNvGrpSpPr/>
              <p:nvPr/>
            </p:nvGrpSpPr>
            <p:grpSpPr>
              <a:xfrm>
                <a:off x="0" y="0"/>
                <a:ext cx="3194766" cy="431900"/>
                <a:chOff x="0" y="0"/>
                <a:chExt cx="3194764" cy="431899"/>
              </a:xfrm>
            </p:grpSpPr>
            <p:sp>
              <p:nvSpPr>
                <p:cNvPr id="3"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8" name="Ovaal 18"/>
              <p:cNvGrpSpPr/>
              <p:nvPr/>
            </p:nvGrpSpPr>
            <p:grpSpPr>
              <a:xfrm>
                <a:off x="0" y="485877"/>
                <a:ext cx="260915" cy="269241"/>
                <a:chOff x="0" y="0"/>
                <a:chExt cx="260914" cy="269240"/>
              </a:xfrm>
            </p:grpSpPr>
            <p:sp>
              <p:nvSpPr>
                <p:cNvPr id="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2" name="Ovaal 20"/>
              <p:cNvGrpSpPr/>
              <p:nvPr/>
            </p:nvGrpSpPr>
            <p:grpSpPr>
              <a:xfrm>
                <a:off x="0" y="922202"/>
                <a:ext cx="260915" cy="269241"/>
                <a:chOff x="0" y="0"/>
                <a:chExt cx="260914" cy="269240"/>
              </a:xfrm>
            </p:grpSpPr>
            <p:sp>
              <p:nvSpPr>
                <p:cNvPr id="1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1"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3"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 name="Groep 22"/>
              <p:cNvGrpSpPr/>
              <p:nvPr/>
            </p:nvGrpSpPr>
            <p:grpSpPr>
              <a:xfrm>
                <a:off x="2513632" y="470171"/>
                <a:ext cx="681134" cy="696748"/>
                <a:chOff x="0" y="0"/>
                <a:chExt cx="681132" cy="696747"/>
              </a:xfrm>
            </p:grpSpPr>
            <p:grpSp>
              <p:nvGrpSpPr>
                <p:cNvPr id="18" name="Groep 23"/>
                <p:cNvGrpSpPr/>
                <p:nvPr/>
              </p:nvGrpSpPr>
              <p:grpSpPr>
                <a:xfrm>
                  <a:off x="197031" y="0"/>
                  <a:ext cx="287071" cy="379108"/>
                  <a:chOff x="0" y="0"/>
                  <a:chExt cx="287070" cy="379106"/>
                </a:xfrm>
              </p:grpSpPr>
              <p:sp>
                <p:nvSpPr>
                  <p:cNvPr id="14"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5"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7"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9"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grpSp>
        <p:nvGrpSpPr>
          <p:cNvPr id="59" name="Groep 70"/>
          <p:cNvGrpSpPr/>
          <p:nvPr/>
        </p:nvGrpSpPr>
        <p:grpSpPr>
          <a:xfrm>
            <a:off x="-7461" y="-1785441"/>
            <a:ext cx="2591201" cy="1583829"/>
            <a:chOff x="0" y="0"/>
            <a:chExt cx="2591200" cy="1583828"/>
          </a:xfrm>
        </p:grpSpPr>
        <p:sp>
          <p:nvSpPr>
            <p:cNvPr id="47"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50" name="Rechthoek 72"/>
            <p:cNvGrpSpPr/>
            <p:nvPr/>
          </p:nvGrpSpPr>
          <p:grpSpPr>
            <a:xfrm>
              <a:off x="98270" y="102557"/>
              <a:ext cx="2412001" cy="252001"/>
              <a:chOff x="0" y="0"/>
              <a:chExt cx="2412000" cy="252000"/>
            </a:xfrm>
          </p:grpSpPr>
          <p:sp>
            <p:nvSpPr>
              <p:cNvPr id="48"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9"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53" name="Ovaal 73"/>
            <p:cNvGrpSpPr/>
            <p:nvPr/>
          </p:nvGrpSpPr>
          <p:grpSpPr>
            <a:xfrm>
              <a:off x="98269" y="498484"/>
              <a:ext cx="260915" cy="269241"/>
              <a:chOff x="0" y="0"/>
              <a:chExt cx="260914" cy="269240"/>
            </a:xfrm>
          </p:grpSpPr>
          <p:sp>
            <p:nvSpPr>
              <p:cNvPr id="5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54"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57" name="Ovaal 75"/>
            <p:cNvGrpSpPr/>
            <p:nvPr/>
          </p:nvGrpSpPr>
          <p:grpSpPr>
            <a:xfrm>
              <a:off x="98269" y="934809"/>
              <a:ext cx="260915" cy="269241"/>
              <a:chOff x="0" y="0"/>
              <a:chExt cx="260914" cy="269240"/>
            </a:xfrm>
          </p:grpSpPr>
          <p:sp>
            <p:nvSpPr>
              <p:cNvPr id="5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58"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79" r:id="rId5"/>
    <p:sldLayoutId id="2147483657" r:id="rId6"/>
    <p:sldLayoutId id="2147483664" r:id="rId7"/>
    <p:sldLayoutId id="2147483668" r:id="rId8"/>
    <p:sldLayoutId id="2147483669" r:id="rId9"/>
    <p:sldLayoutId id="2147483675" r:id="rId10"/>
    <p:sldLayoutId id="2147483676" r:id="rId11"/>
    <p:sldLayoutId id="2147483677" r:id="rId12"/>
    <p:sldLayoutId id="2147483678" r:id="rId13"/>
    <p:sldLayoutId id="2147483674" r:id="rId14"/>
  </p:sldLayoutIdLst>
  <p:transition spd="med"/>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sv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500" y="741499"/>
            <a:ext cx="3147786" cy="490401"/>
          </a:xfrm>
          <a:prstGeom prst="rect">
            <a:avLst/>
          </a:prstGeom>
        </p:spPr>
        <p:txBody>
          <a:bodyPr>
            <a:normAutofit/>
          </a:bodyPr>
          <a:lstStyle>
            <a:lvl1pPr defTabSz="850391">
              <a:tabLst>
                <a:tab pos="1155700" algn="l"/>
              </a:tabLst>
              <a:defRPr sz="2976"/>
            </a:lvl1pPr>
          </a:lstStyle>
          <a:p>
            <a:r>
              <a:rPr lang="en-US" dirty="0"/>
              <a:t>Motivation</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63525" indent="-263525" defTabSz="719137">
              <a:lnSpc>
                <a:spcPct val="90000"/>
              </a:lnSpc>
              <a:spcBef>
                <a:spcPts val="1200"/>
              </a:spcBef>
              <a:buClr>
                <a:srgbClr val="FFFFFF"/>
              </a:buClr>
              <a:buSzPct val="100000"/>
              <a:buChar char="▪"/>
              <a:defRPr sz="1600">
                <a:solidFill>
                  <a:srgbClr val="FFFFFF"/>
                </a:solidFill>
              </a:defRPr>
            </a:pPr>
            <a:r>
              <a:rPr lang="en-GB" dirty="0"/>
              <a:t>Such a large-scale project costing billions</a:t>
            </a:r>
          </a:p>
          <a:p>
            <a:pPr marL="263525" indent="-263525" defTabSz="719137">
              <a:lnSpc>
                <a:spcPct val="90000"/>
              </a:lnSpc>
              <a:spcBef>
                <a:spcPts val="1200"/>
              </a:spcBef>
              <a:buClr>
                <a:srgbClr val="FFFFFF"/>
              </a:buClr>
              <a:buSzPct val="100000"/>
              <a:buChar char="▪"/>
              <a:defRPr sz="1600">
                <a:solidFill>
                  <a:srgbClr val="FFFFFF"/>
                </a:solidFill>
              </a:defRPr>
            </a:pPr>
            <a:r>
              <a:rPr lang="en-GB" dirty="0"/>
              <a:t>Intel/HP loss, but also customers and investors</a:t>
            </a:r>
          </a:p>
          <a:p>
            <a:pPr marL="263525" indent="-263525" defTabSz="719137">
              <a:lnSpc>
                <a:spcPct val="90000"/>
              </a:lnSpc>
              <a:spcBef>
                <a:spcPts val="1200"/>
              </a:spcBef>
              <a:buClr>
                <a:srgbClr val="FFFFFF"/>
              </a:buClr>
              <a:buSzPct val="100000"/>
              <a:buChar char="▪"/>
              <a:defRPr sz="1600">
                <a:solidFill>
                  <a:srgbClr val="FFFFFF"/>
                </a:solidFill>
              </a:defRPr>
            </a:pPr>
            <a:r>
              <a:rPr lang="en-GB" dirty="0"/>
              <a:t>No definitive answer yet</a:t>
            </a:r>
          </a:p>
          <a:p>
            <a:pPr marL="263525" indent="-263525" defTabSz="719137">
              <a:lnSpc>
                <a:spcPct val="90000"/>
              </a:lnSpc>
              <a:spcBef>
                <a:spcPts val="1200"/>
              </a:spcBef>
              <a:buClr>
                <a:srgbClr val="FFFFFF"/>
              </a:buClr>
              <a:buSzPct val="100000"/>
              <a:buChar char="▪"/>
              <a:defRPr sz="1600">
                <a:solidFill>
                  <a:srgbClr val="FFFFFF"/>
                </a:solidFill>
              </a:defRPr>
            </a:pPr>
            <a:endParaRPr lang="en-GB" dirty="0"/>
          </a:p>
          <a:p>
            <a:pPr marL="263525" indent="-263525" defTabSz="719137">
              <a:lnSpc>
                <a:spcPct val="90000"/>
              </a:lnSpc>
              <a:spcBef>
                <a:spcPts val="1200"/>
              </a:spcBef>
              <a:buClr>
                <a:srgbClr val="FFFFFF"/>
              </a:buClr>
              <a:buSzPct val="100000"/>
              <a:buChar char="▪"/>
              <a:defRPr sz="1600">
                <a:solidFill>
                  <a:srgbClr val="FFFFFF"/>
                </a:solidFill>
              </a:defRPr>
            </a:pPr>
            <a:endParaRPr lang="en-GB" dirty="0"/>
          </a:p>
          <a:p>
            <a:pPr marL="263525" indent="-263525" defTabSz="719137">
              <a:lnSpc>
                <a:spcPct val="90000"/>
              </a:lnSpc>
              <a:spcBef>
                <a:spcPts val="1200"/>
              </a:spcBef>
              <a:buClr>
                <a:srgbClr val="FFFFFF"/>
              </a:buClr>
              <a:buSzPct val="100000"/>
              <a:buChar char="▪"/>
              <a:defRPr sz="1600">
                <a:solidFill>
                  <a:srgbClr val="FFFFFF"/>
                </a:solidFill>
              </a:defRPr>
            </a:pPr>
            <a:endParaRPr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2" name="Tijdelijke aanduiding voor datum 4">
            <a:extLst>
              <a:ext uri="{FF2B5EF4-FFF2-40B4-BE49-F238E27FC236}">
                <a16:creationId xmlns:a16="http://schemas.microsoft.com/office/drawing/2014/main" id="{508A629D-5AB7-85B8-26AF-DC2E3FBA1057}"/>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pic>
        <p:nvPicPr>
          <p:cNvPr id="3" name="Picture 2">
            <a:extLst>
              <a:ext uri="{FF2B5EF4-FFF2-40B4-BE49-F238E27FC236}">
                <a16:creationId xmlns:a16="http://schemas.microsoft.com/office/drawing/2014/main" id="{BB47C7B3-E228-5659-DBF4-6F4A6B5E6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803" y="986699"/>
            <a:ext cx="6430541" cy="436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14953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5499239"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500" y="741499"/>
            <a:ext cx="3147786" cy="490401"/>
          </a:xfrm>
          <a:prstGeom prst="rect">
            <a:avLst/>
          </a:prstGeom>
        </p:spPr>
        <p:txBody>
          <a:bodyPr>
            <a:normAutofit/>
          </a:bodyPr>
          <a:lstStyle>
            <a:lvl1pPr defTabSz="850391">
              <a:tabLst>
                <a:tab pos="1155700" algn="l"/>
              </a:tabLst>
              <a:defRPr sz="2976"/>
            </a:lvl1pPr>
          </a:lstStyle>
          <a:p>
            <a:r>
              <a:rPr lang="en-US" dirty="0"/>
              <a:t>Motivation</a:t>
            </a:r>
            <a:endParaRPr dirty="0"/>
          </a:p>
        </p:txBody>
      </p:sp>
      <p:sp>
        <p:nvSpPr>
          <p:cNvPr id="3248"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4100" name="Picture 4" descr="Save the date: Itanium will finally die at the end of 2025 | TechRepublic">
            <a:extLst>
              <a:ext uri="{FF2B5EF4-FFF2-40B4-BE49-F238E27FC236}">
                <a16:creationId xmlns:a16="http://schemas.microsoft.com/office/drawing/2014/main" id="{AEEDAE13-9D68-2D34-E7D6-86D47B570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777" y="-1"/>
            <a:ext cx="7822223" cy="7892095"/>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verticale tekst 18">
            <a:extLst>
              <a:ext uri="{FF2B5EF4-FFF2-40B4-BE49-F238E27FC236}">
                <a16:creationId xmlns:a16="http://schemas.microsoft.com/office/drawing/2014/main" id="{CAA90F87-B266-6305-260E-AB6233A6C107}"/>
              </a:ext>
            </a:extLst>
          </p:cNvPr>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63525" indent="-263525" defTabSz="719137">
              <a:lnSpc>
                <a:spcPct val="90000"/>
              </a:lnSpc>
              <a:spcBef>
                <a:spcPts val="1200"/>
              </a:spcBef>
              <a:buClr>
                <a:srgbClr val="FFFFFF"/>
              </a:buClr>
              <a:buSzPct val="100000"/>
              <a:buChar char="▪"/>
              <a:defRPr sz="1600">
                <a:solidFill>
                  <a:srgbClr val="FFFFFF"/>
                </a:solidFill>
              </a:defRPr>
            </a:pPr>
            <a:r>
              <a:rPr lang="en-GB" dirty="0"/>
              <a:t>Such a large-scale project costing billions</a:t>
            </a:r>
          </a:p>
          <a:p>
            <a:pPr marL="263525" indent="-263525" defTabSz="719137">
              <a:lnSpc>
                <a:spcPct val="90000"/>
              </a:lnSpc>
              <a:spcBef>
                <a:spcPts val="1200"/>
              </a:spcBef>
              <a:buClr>
                <a:srgbClr val="FFFFFF"/>
              </a:buClr>
              <a:buSzPct val="100000"/>
              <a:buChar char="▪"/>
              <a:defRPr sz="1600">
                <a:solidFill>
                  <a:srgbClr val="FFFFFF"/>
                </a:solidFill>
              </a:defRPr>
            </a:pPr>
            <a:r>
              <a:rPr lang="en-GB" dirty="0"/>
              <a:t>Intel/HP loss, but also customers and investors</a:t>
            </a:r>
          </a:p>
          <a:p>
            <a:pPr marL="263525" indent="-263525" defTabSz="719137">
              <a:lnSpc>
                <a:spcPct val="90000"/>
              </a:lnSpc>
              <a:spcBef>
                <a:spcPts val="1200"/>
              </a:spcBef>
              <a:buClr>
                <a:srgbClr val="FFFFFF"/>
              </a:buClr>
              <a:buSzPct val="100000"/>
              <a:buChar char="▪"/>
              <a:defRPr sz="1600">
                <a:solidFill>
                  <a:srgbClr val="FFFFFF"/>
                </a:solidFill>
              </a:defRPr>
            </a:pPr>
            <a:r>
              <a:rPr lang="en-GB" dirty="0"/>
              <a:t>No definitive answer yet</a:t>
            </a:r>
          </a:p>
          <a:p>
            <a:pPr marL="263525" indent="-263525" defTabSz="719137">
              <a:lnSpc>
                <a:spcPct val="90000"/>
              </a:lnSpc>
              <a:spcBef>
                <a:spcPts val="1200"/>
              </a:spcBef>
              <a:buClr>
                <a:srgbClr val="FFFFFF"/>
              </a:buClr>
              <a:buSzPct val="100000"/>
              <a:buChar char="▪"/>
              <a:defRPr sz="1600">
                <a:solidFill>
                  <a:srgbClr val="FFFFFF"/>
                </a:solidFill>
              </a:defRPr>
            </a:pPr>
            <a:r>
              <a:rPr lang="en-GB" dirty="0"/>
              <a:t>Personal interest</a:t>
            </a:r>
          </a:p>
          <a:p>
            <a:pPr marL="263525" indent="-263525" defTabSz="719137">
              <a:lnSpc>
                <a:spcPct val="90000"/>
              </a:lnSpc>
              <a:spcBef>
                <a:spcPts val="1200"/>
              </a:spcBef>
              <a:buClr>
                <a:srgbClr val="FFFFFF"/>
              </a:buClr>
              <a:buSzPct val="100000"/>
              <a:buChar char="▪"/>
              <a:defRPr sz="1600">
                <a:solidFill>
                  <a:srgbClr val="FFFFFF"/>
                </a:solidFill>
              </a:defRPr>
            </a:pPr>
            <a:endParaRPr lang="en-GB" dirty="0"/>
          </a:p>
          <a:p>
            <a:pPr marL="263525" indent="-263525" defTabSz="719137">
              <a:lnSpc>
                <a:spcPct val="90000"/>
              </a:lnSpc>
              <a:spcBef>
                <a:spcPts val="1200"/>
              </a:spcBef>
              <a:buClr>
                <a:srgbClr val="FFFFFF"/>
              </a:buClr>
              <a:buSzPct val="100000"/>
              <a:buChar char="▪"/>
              <a:defRPr sz="1600">
                <a:solidFill>
                  <a:srgbClr val="FFFFFF"/>
                </a:solidFill>
              </a:defRPr>
            </a:pPr>
            <a:endParaRPr lang="en-GB" dirty="0"/>
          </a:p>
          <a:p>
            <a:pPr marL="263525" indent="-263525" defTabSz="719137">
              <a:lnSpc>
                <a:spcPct val="90000"/>
              </a:lnSpc>
              <a:spcBef>
                <a:spcPts val="1200"/>
              </a:spcBef>
              <a:buClr>
                <a:srgbClr val="FFFFFF"/>
              </a:buClr>
              <a:buSzPct val="100000"/>
              <a:buChar char="▪"/>
              <a:defRPr sz="1600">
                <a:solidFill>
                  <a:srgbClr val="FFFFFF"/>
                </a:solidFill>
              </a:defRPr>
            </a:pPr>
            <a:endParaRPr dirty="0"/>
          </a:p>
        </p:txBody>
      </p:sp>
    </p:spTree>
    <p:extLst>
      <p:ext uri="{BB962C8B-B14F-4D97-AF65-F5344CB8AC3E}">
        <p14:creationId xmlns:p14="http://schemas.microsoft.com/office/powerpoint/2010/main" val="1944145088"/>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2" name="Tijdelijke aanduiding voor tekst 35"/>
          <p:cNvSpPr txBox="1">
            <a:spLocks noGrp="1"/>
          </p:cNvSpPr>
          <p:nvPr>
            <p:ph type="body" sz="half" idx="1"/>
          </p:nvPr>
        </p:nvSpPr>
        <p:spPr>
          <a:xfrm>
            <a:off x="7783149" y="0"/>
            <a:ext cx="4412523" cy="6858000"/>
          </a:xfrm>
          <a:prstGeom prst="rect">
            <a:avLst/>
          </a:prstGeom>
        </p:spPr>
        <p:txBody>
          <a:bodyPr/>
          <a:lstStyle/>
          <a:p>
            <a:endParaRPr dirty="0"/>
          </a:p>
        </p:txBody>
      </p:sp>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a:t>Studies performed</a:t>
            </a:r>
            <a:endParaRPr dirty="0"/>
          </a:p>
        </p:txBody>
      </p:sp>
      <p:sp>
        <p:nvSpPr>
          <p:cNvPr id="3177" name="Tijdelijke aanduiding voor verticale tekst 11"/>
          <p:cNvSpPr>
            <a:spLocks noGrp="1"/>
          </p:cNvSpPr>
          <p:nvPr>
            <p:ph type="body" idx="22"/>
          </p:nvPr>
        </p:nvSpPr>
        <p:spPr>
          <a:xfrm>
            <a:off x="747817" y="1591899"/>
            <a:ext cx="6321089" cy="43564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indent="0">
              <a:buNone/>
            </a:pPr>
            <a:r>
              <a:rPr lang="en-US" dirty="0"/>
              <a:t>Public reception</a:t>
            </a:r>
          </a:p>
          <a:p>
            <a:r>
              <a:rPr lang="en-US" dirty="0"/>
              <a:t>Automated sentiment analysis</a:t>
            </a:r>
          </a:p>
          <a:p>
            <a:pPr marL="0" indent="0">
              <a:buNone/>
            </a:pPr>
            <a:r>
              <a:rPr lang="en-US" dirty="0"/>
              <a:t>Technical evaluation</a:t>
            </a:r>
          </a:p>
          <a:p>
            <a:pPr lvl="1"/>
            <a:r>
              <a:rPr lang="en-US" dirty="0"/>
              <a:t>SPEC performance comparative analysis</a:t>
            </a:r>
          </a:p>
          <a:p>
            <a:pPr lvl="1"/>
            <a:r>
              <a:rPr lang="en-US" dirty="0"/>
              <a:t>Theoretical performance comparative analysis</a:t>
            </a:r>
          </a:p>
          <a:p>
            <a:pPr lvl="1"/>
            <a:r>
              <a:rPr lang="en-US" dirty="0"/>
              <a:t>Static analysis on IA-64 binaries</a:t>
            </a:r>
          </a:p>
          <a:p>
            <a:pPr lvl="1"/>
            <a:r>
              <a:rPr lang="en-US" dirty="0"/>
              <a:t>Hardware complexity comparison</a:t>
            </a:r>
          </a:p>
          <a:p>
            <a:r>
              <a:rPr lang="en-US" dirty="0"/>
              <a:t>Business strategy</a:t>
            </a:r>
          </a:p>
          <a:p>
            <a:pPr lvl="1"/>
            <a:r>
              <a:rPr lang="en-US" dirty="0"/>
              <a:t>Differentiation strategy framework</a:t>
            </a:r>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4" name="Picture 2" descr="3000 NewsWire: Intel takes Itanium towards Xeon's standard">
            <a:extLst>
              <a:ext uri="{FF2B5EF4-FFF2-40B4-BE49-F238E27FC236}">
                <a16:creationId xmlns:a16="http://schemas.microsoft.com/office/drawing/2014/main" id="{C7131407-EB55-9666-8388-60AF09FC0C05}"/>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6320"/>
                    </a14:imgEffect>
                    <a14:imgEffect>
                      <a14:saturation sat="33000"/>
                    </a14:imgEffect>
                  </a14:imgLayer>
                </a14:imgProps>
              </a:ext>
              <a:ext uri="{28A0092B-C50C-407E-A947-70E740481C1C}">
                <a14:useLocalDpi xmlns:a14="http://schemas.microsoft.com/office/drawing/2010/main" val="0"/>
              </a:ext>
            </a:extLst>
          </a:blip>
          <a:srcRect l="60291"/>
          <a:stretch/>
        </p:blipFill>
        <p:spPr bwMode="auto">
          <a:xfrm>
            <a:off x="7783149" y="-1433"/>
            <a:ext cx="440885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F2577A-75D8-7042-C090-B27B22B2546C}"/>
              </a:ext>
            </a:extLst>
          </p:cNvPr>
          <p:cNvSpPr txBox="1"/>
          <p:nvPr/>
        </p:nvSpPr>
        <p:spPr>
          <a:xfrm>
            <a:off x="0" y="-2866"/>
            <a:ext cx="97536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i="1" dirty="0">
                <a:solidFill>
                  <a:schemeClr val="accent1"/>
                </a:solidFill>
              </a:rPr>
              <a:t>MSc thesis: Why did Itanium fail?</a:t>
            </a:r>
          </a:p>
        </p:txBody>
      </p:sp>
    </p:spTree>
    <p:extLst>
      <p:ext uri="{BB962C8B-B14F-4D97-AF65-F5344CB8AC3E}">
        <p14:creationId xmlns:p14="http://schemas.microsoft.com/office/powerpoint/2010/main" val="3433785979"/>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2D96-0471-2276-7F92-35E1AFEF9B2A}"/>
              </a:ext>
            </a:extLst>
          </p:cNvPr>
          <p:cNvSpPr>
            <a:spLocks noGrp="1"/>
          </p:cNvSpPr>
          <p:nvPr>
            <p:ph type="title"/>
          </p:nvPr>
        </p:nvSpPr>
        <p:spPr>
          <a:xfrm>
            <a:off x="698499" y="741499"/>
            <a:ext cx="3518938" cy="490401"/>
          </a:xfrm>
        </p:spPr>
        <p:txBody>
          <a:bodyPr>
            <a:normAutofit fontScale="90000"/>
          </a:bodyPr>
          <a:lstStyle/>
          <a:p>
            <a:r>
              <a:rPr lang="en-US" dirty="0"/>
              <a:t>1. Automated sentiment analysis</a:t>
            </a:r>
          </a:p>
        </p:txBody>
      </p:sp>
      <p:sp>
        <p:nvSpPr>
          <p:cNvPr id="3" name="Text Placeholder 2">
            <a:extLst>
              <a:ext uri="{FF2B5EF4-FFF2-40B4-BE49-F238E27FC236}">
                <a16:creationId xmlns:a16="http://schemas.microsoft.com/office/drawing/2014/main" id="{6E22437F-CB48-A68F-EA89-D3084A2F3727}"/>
              </a:ext>
            </a:extLst>
          </p:cNvPr>
          <p:cNvSpPr>
            <a:spLocks noGrp="1"/>
          </p:cNvSpPr>
          <p:nvPr>
            <p:ph type="body" sz="quarter" idx="1"/>
          </p:nvPr>
        </p:nvSpPr>
        <p:spPr/>
        <p:txBody>
          <a:bodyPr/>
          <a:lstStyle/>
          <a:p>
            <a:r>
              <a:rPr lang="en-US" dirty="0"/>
              <a:t>Automated using Large Language Models</a:t>
            </a:r>
          </a:p>
        </p:txBody>
      </p:sp>
      <p:pic>
        <p:nvPicPr>
          <p:cNvPr id="10" name="Picture 9">
            <a:extLst>
              <a:ext uri="{FF2B5EF4-FFF2-40B4-BE49-F238E27FC236}">
                <a16:creationId xmlns:a16="http://schemas.microsoft.com/office/drawing/2014/main" id="{FEDBB4C6-8F39-2483-0ACD-FDE476CFAE77}"/>
              </a:ext>
            </a:extLst>
          </p:cNvPr>
          <p:cNvPicPr>
            <a:picLocks noChangeAspect="1"/>
          </p:cNvPicPr>
          <p:nvPr/>
        </p:nvPicPr>
        <p:blipFill>
          <a:blip r:embed="rId2"/>
          <a:stretch>
            <a:fillRect/>
          </a:stretch>
        </p:blipFill>
        <p:spPr>
          <a:xfrm>
            <a:off x="4970692" y="341132"/>
            <a:ext cx="1932622" cy="1963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Arrow: Right 12">
            <a:extLst>
              <a:ext uri="{FF2B5EF4-FFF2-40B4-BE49-F238E27FC236}">
                <a16:creationId xmlns:a16="http://schemas.microsoft.com/office/drawing/2014/main" id="{E4A5779D-7945-67D4-E8A6-2B2B8A50FF65}"/>
              </a:ext>
            </a:extLst>
          </p:cNvPr>
          <p:cNvSpPr/>
          <p:nvPr/>
        </p:nvSpPr>
        <p:spPr>
          <a:xfrm>
            <a:off x="7243495" y="1231900"/>
            <a:ext cx="1091681" cy="578239"/>
          </a:xfrm>
          <a:prstGeom prst="rightArrow">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12" name="Picture 11">
            <a:extLst>
              <a:ext uri="{FF2B5EF4-FFF2-40B4-BE49-F238E27FC236}">
                <a16:creationId xmlns:a16="http://schemas.microsoft.com/office/drawing/2014/main" id="{0C9F4F23-5A70-1597-2CAB-94134FFEB49B}"/>
              </a:ext>
            </a:extLst>
          </p:cNvPr>
          <p:cNvPicPr>
            <a:picLocks noChangeAspect="1"/>
          </p:cNvPicPr>
          <p:nvPr/>
        </p:nvPicPr>
        <p:blipFill>
          <a:blip r:embed="rId3"/>
          <a:stretch>
            <a:fillRect/>
          </a:stretch>
        </p:blipFill>
        <p:spPr>
          <a:xfrm>
            <a:off x="7459960" y="695232"/>
            <a:ext cx="592117" cy="578239"/>
          </a:xfrm>
          <a:prstGeom prst="rect">
            <a:avLst/>
          </a:prstGeom>
        </p:spPr>
      </p:pic>
      <p:pic>
        <p:nvPicPr>
          <p:cNvPr id="17" name="Picture 16">
            <a:extLst>
              <a:ext uri="{FF2B5EF4-FFF2-40B4-BE49-F238E27FC236}">
                <a16:creationId xmlns:a16="http://schemas.microsoft.com/office/drawing/2014/main" id="{8E606836-DAA1-14D4-1B1F-CBBEAD0D554F}"/>
              </a:ext>
            </a:extLst>
          </p:cNvPr>
          <p:cNvPicPr>
            <a:picLocks noChangeAspect="1"/>
          </p:cNvPicPr>
          <p:nvPr/>
        </p:nvPicPr>
        <p:blipFill>
          <a:blip r:embed="rId4"/>
          <a:stretch>
            <a:fillRect/>
          </a:stretch>
        </p:blipFill>
        <p:spPr>
          <a:xfrm>
            <a:off x="8589236" y="538988"/>
            <a:ext cx="2598168" cy="1765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2" name="Picture 8" descr="Here're 10 Insane Things Google New Gemini 1.5 Flash Can Do">
            <a:extLst>
              <a:ext uri="{FF2B5EF4-FFF2-40B4-BE49-F238E27FC236}">
                <a16:creationId xmlns:a16="http://schemas.microsoft.com/office/drawing/2014/main" id="{006D0AEE-8082-DFC7-4C7B-EB971449EB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765" b="55782"/>
          <a:stretch/>
        </p:blipFill>
        <p:spPr bwMode="auto">
          <a:xfrm>
            <a:off x="4800822" y="3620278"/>
            <a:ext cx="3147320" cy="1443385"/>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2DC59522-C36E-F64E-58AB-F22307F3111C}"/>
              </a:ext>
            </a:extLst>
          </p:cNvPr>
          <p:cNvSpPr/>
          <p:nvPr/>
        </p:nvSpPr>
        <p:spPr>
          <a:xfrm rot="8100000">
            <a:off x="7462080" y="2705599"/>
            <a:ext cx="1091681" cy="578239"/>
          </a:xfrm>
          <a:prstGeom prst="rightArrow">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9" name="TextBox 18">
            <a:extLst>
              <a:ext uri="{FF2B5EF4-FFF2-40B4-BE49-F238E27FC236}">
                <a16:creationId xmlns:a16="http://schemas.microsoft.com/office/drawing/2014/main" id="{5DFBCA21-D04A-FF27-EDFB-DE7F06D35333}"/>
              </a:ext>
            </a:extLst>
          </p:cNvPr>
          <p:cNvSpPr txBox="1"/>
          <p:nvPr/>
        </p:nvSpPr>
        <p:spPr>
          <a:xfrm>
            <a:off x="6855537" y="2506595"/>
            <a:ext cx="10926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a:t>g</a:t>
            </a:r>
            <a:r>
              <a:rPr kumimoji="0" lang="en-US" sz="1800" b="0" i="0" u="none" strike="noStrike" cap="none" spc="0" normalizeH="0" baseline="0" dirty="0" err="1">
                <a:ln>
                  <a:noFill/>
                </a:ln>
                <a:solidFill>
                  <a:srgbClr val="000000"/>
                </a:solidFill>
                <a:effectLst/>
                <a:uFillTx/>
                <a:latin typeface="Arial"/>
                <a:ea typeface="Arial"/>
                <a:cs typeface="Arial"/>
                <a:sym typeface="Arial"/>
              </a:rPr>
              <a:t>enai</a:t>
            </a:r>
            <a:r>
              <a:rPr kumimoji="0" lang="en-US" sz="1800" b="0" i="0" u="none" strike="noStrike" cap="none" spc="0" normalizeH="0" baseline="0" dirty="0">
                <a:ln>
                  <a:noFill/>
                </a:ln>
                <a:solidFill>
                  <a:srgbClr val="000000"/>
                </a:solidFill>
                <a:effectLst/>
                <a:uFillTx/>
                <a:latin typeface="Arial"/>
                <a:ea typeface="Arial"/>
                <a:cs typeface="Arial"/>
                <a:sym typeface="Arial"/>
              </a:rPr>
              <a:t> API</a:t>
            </a:r>
          </a:p>
        </p:txBody>
      </p:sp>
      <p:sp>
        <p:nvSpPr>
          <p:cNvPr id="21" name="Arrow: Right 20">
            <a:extLst>
              <a:ext uri="{FF2B5EF4-FFF2-40B4-BE49-F238E27FC236}">
                <a16:creationId xmlns:a16="http://schemas.microsoft.com/office/drawing/2014/main" id="{5527A55A-DE50-AAE7-70AA-48285BDCDF09}"/>
              </a:ext>
            </a:extLst>
          </p:cNvPr>
          <p:cNvSpPr/>
          <p:nvPr/>
        </p:nvSpPr>
        <p:spPr>
          <a:xfrm>
            <a:off x="8179255" y="4080973"/>
            <a:ext cx="1091681" cy="578239"/>
          </a:xfrm>
          <a:prstGeom prst="rightArrow">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26" name="Picture 25">
            <a:extLst>
              <a:ext uri="{FF2B5EF4-FFF2-40B4-BE49-F238E27FC236}">
                <a16:creationId xmlns:a16="http://schemas.microsoft.com/office/drawing/2014/main" id="{C700B1A1-4345-FB99-647E-AC8C34FD6F70}"/>
              </a:ext>
            </a:extLst>
          </p:cNvPr>
          <p:cNvPicPr>
            <a:picLocks noChangeAspect="1"/>
          </p:cNvPicPr>
          <p:nvPr/>
        </p:nvPicPr>
        <p:blipFill>
          <a:blip r:embed="rId6"/>
          <a:stretch>
            <a:fillRect/>
          </a:stretch>
        </p:blipFill>
        <p:spPr>
          <a:xfrm>
            <a:off x="9502051" y="3620278"/>
            <a:ext cx="2455562" cy="142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TextBox 26">
            <a:extLst>
              <a:ext uri="{FF2B5EF4-FFF2-40B4-BE49-F238E27FC236}">
                <a16:creationId xmlns:a16="http://schemas.microsoft.com/office/drawing/2014/main" id="{EF025C6D-4196-337E-18B1-6D7F7BB1935C}"/>
              </a:ext>
            </a:extLst>
          </p:cNvPr>
          <p:cNvSpPr txBox="1"/>
          <p:nvPr/>
        </p:nvSpPr>
        <p:spPr>
          <a:xfrm>
            <a:off x="8159558" y="3586451"/>
            <a:ext cx="113107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Sentiment</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scores</a:t>
            </a:r>
          </a:p>
        </p:txBody>
      </p:sp>
      <p:sp>
        <p:nvSpPr>
          <p:cNvPr id="4" name="Tijdelijke aanduiding voor datum 4">
            <a:extLst>
              <a:ext uri="{FF2B5EF4-FFF2-40B4-BE49-F238E27FC236}">
                <a16:creationId xmlns:a16="http://schemas.microsoft.com/office/drawing/2014/main" id="{78F7A854-2146-49C6-1FBB-4DDF25E74E5A}"/>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73260716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2D96-0471-2276-7F92-35E1AFEF9B2A}"/>
              </a:ext>
            </a:extLst>
          </p:cNvPr>
          <p:cNvSpPr>
            <a:spLocks noGrp="1"/>
          </p:cNvSpPr>
          <p:nvPr>
            <p:ph type="title"/>
          </p:nvPr>
        </p:nvSpPr>
        <p:spPr>
          <a:xfrm>
            <a:off x="698499" y="741499"/>
            <a:ext cx="3518938" cy="490401"/>
          </a:xfrm>
        </p:spPr>
        <p:txBody>
          <a:bodyPr>
            <a:normAutofit fontScale="90000"/>
          </a:bodyPr>
          <a:lstStyle/>
          <a:p>
            <a:r>
              <a:rPr lang="en-US" dirty="0"/>
              <a:t>1. Automated sentiment analysis</a:t>
            </a:r>
          </a:p>
        </p:txBody>
      </p:sp>
      <p:sp>
        <p:nvSpPr>
          <p:cNvPr id="3" name="Text Placeholder 2">
            <a:extLst>
              <a:ext uri="{FF2B5EF4-FFF2-40B4-BE49-F238E27FC236}">
                <a16:creationId xmlns:a16="http://schemas.microsoft.com/office/drawing/2014/main" id="{6E22437F-CB48-A68F-EA89-D3084A2F3727}"/>
              </a:ext>
            </a:extLst>
          </p:cNvPr>
          <p:cNvSpPr>
            <a:spLocks noGrp="1"/>
          </p:cNvSpPr>
          <p:nvPr>
            <p:ph type="body" sz="quarter" idx="1"/>
          </p:nvPr>
        </p:nvSpPr>
        <p:spPr/>
        <p:txBody>
          <a:bodyPr/>
          <a:lstStyle/>
          <a:p>
            <a:r>
              <a:rPr lang="en-US" dirty="0"/>
              <a:t>Automated using Large Language Models</a:t>
            </a:r>
          </a:p>
          <a:p>
            <a:pPr marL="0" indent="0">
              <a:buNone/>
            </a:pPr>
            <a:r>
              <a:rPr lang="en-US" dirty="0"/>
              <a:t>Results:</a:t>
            </a:r>
          </a:p>
          <a:p>
            <a:pPr marL="342900" indent="-342900">
              <a:buFont typeface="+mj-lt"/>
              <a:buAutoNum type="arabicPeriod"/>
            </a:pPr>
            <a:r>
              <a:rPr lang="en-US" dirty="0"/>
              <a:t>Public reception</a:t>
            </a:r>
          </a:p>
        </p:txBody>
      </p:sp>
      <p:pic>
        <p:nvPicPr>
          <p:cNvPr id="6" name="Picture 5" descr="A graph of a number of articles&#10;&#10;Description automatically generated">
            <a:extLst>
              <a:ext uri="{FF2B5EF4-FFF2-40B4-BE49-F238E27FC236}">
                <a16:creationId xmlns:a16="http://schemas.microsoft.com/office/drawing/2014/main" id="{0A180229-FA10-2740-F9FB-D79FCA667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482" y="3429000"/>
            <a:ext cx="4910754" cy="2946453"/>
          </a:xfrm>
          <a:prstGeom prst="rect">
            <a:avLst/>
          </a:prstGeom>
        </p:spPr>
      </p:pic>
      <p:pic>
        <p:nvPicPr>
          <p:cNvPr id="8" name="Picture 7" descr="A graph with numbers and a red line&#10;&#10;Description automatically generated">
            <a:extLst>
              <a:ext uri="{FF2B5EF4-FFF2-40B4-BE49-F238E27FC236}">
                <a16:creationId xmlns:a16="http://schemas.microsoft.com/office/drawing/2014/main" id="{1224951D-6465-1D77-E5EB-887E3E8B5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182" y="275253"/>
            <a:ext cx="5032053" cy="3019232"/>
          </a:xfrm>
          <a:prstGeom prst="rect">
            <a:avLst/>
          </a:prstGeom>
        </p:spPr>
      </p:pic>
      <p:cxnSp>
        <p:nvCxnSpPr>
          <p:cNvPr id="5" name="Straight Connector 4">
            <a:extLst>
              <a:ext uri="{FF2B5EF4-FFF2-40B4-BE49-F238E27FC236}">
                <a16:creationId xmlns:a16="http://schemas.microsoft.com/office/drawing/2014/main" id="{849E2951-5997-59AB-8D0F-C6D4172DA921}"/>
              </a:ext>
            </a:extLst>
          </p:cNvPr>
          <p:cNvCxnSpPr/>
          <p:nvPr/>
        </p:nvCxnSpPr>
        <p:spPr>
          <a:xfrm>
            <a:off x="6195527" y="3107094"/>
            <a:ext cx="4320073" cy="0"/>
          </a:xfrm>
          <a:prstGeom prst="line">
            <a:avLst/>
          </a:prstGeom>
          <a:ln/>
        </p:spPr>
        <p:style>
          <a:lnRef idx="1">
            <a:schemeClr val="dk1"/>
          </a:lnRef>
          <a:fillRef idx="0">
            <a:schemeClr val="dk1"/>
          </a:fillRef>
          <a:effectRef idx="0">
            <a:schemeClr val="dk1"/>
          </a:effectRef>
          <a:fontRef idx="minor">
            <a:schemeClr val="tx1"/>
          </a:fontRef>
        </p:style>
      </p:cxnSp>
      <p:sp>
        <p:nvSpPr>
          <p:cNvPr id="4" name="Tijdelijke aanduiding voor datum 4">
            <a:extLst>
              <a:ext uri="{FF2B5EF4-FFF2-40B4-BE49-F238E27FC236}">
                <a16:creationId xmlns:a16="http://schemas.microsoft.com/office/drawing/2014/main" id="{165DC6F8-E8D9-BFFE-F557-187FA3966B6F}"/>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116478872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2D96-0471-2276-7F92-35E1AFEF9B2A}"/>
              </a:ext>
            </a:extLst>
          </p:cNvPr>
          <p:cNvSpPr>
            <a:spLocks noGrp="1"/>
          </p:cNvSpPr>
          <p:nvPr>
            <p:ph type="title"/>
          </p:nvPr>
        </p:nvSpPr>
        <p:spPr>
          <a:xfrm>
            <a:off x="698499" y="741499"/>
            <a:ext cx="3518938" cy="490401"/>
          </a:xfrm>
        </p:spPr>
        <p:txBody>
          <a:bodyPr>
            <a:normAutofit fontScale="90000"/>
          </a:bodyPr>
          <a:lstStyle/>
          <a:p>
            <a:r>
              <a:rPr lang="en-US" dirty="0"/>
              <a:t>1. Automated sentiment analysis</a:t>
            </a:r>
          </a:p>
        </p:txBody>
      </p:sp>
      <p:sp>
        <p:nvSpPr>
          <p:cNvPr id="3" name="Text Placeholder 2">
            <a:extLst>
              <a:ext uri="{FF2B5EF4-FFF2-40B4-BE49-F238E27FC236}">
                <a16:creationId xmlns:a16="http://schemas.microsoft.com/office/drawing/2014/main" id="{6E22437F-CB48-A68F-EA89-D3084A2F3727}"/>
              </a:ext>
            </a:extLst>
          </p:cNvPr>
          <p:cNvSpPr>
            <a:spLocks noGrp="1"/>
          </p:cNvSpPr>
          <p:nvPr>
            <p:ph type="body" sz="quarter" idx="1"/>
          </p:nvPr>
        </p:nvSpPr>
        <p:spPr/>
        <p:txBody>
          <a:bodyPr/>
          <a:lstStyle/>
          <a:p>
            <a:r>
              <a:rPr lang="en-US" dirty="0"/>
              <a:t>Automated using Large Language Models</a:t>
            </a:r>
          </a:p>
          <a:p>
            <a:pPr marL="0" indent="0">
              <a:buNone/>
            </a:pPr>
            <a:r>
              <a:rPr lang="en-US" dirty="0"/>
              <a:t>Results:</a:t>
            </a:r>
          </a:p>
          <a:p>
            <a:pPr marL="342900" indent="-342900">
              <a:buFont typeface="+mj-lt"/>
              <a:buAutoNum type="arabicPeriod"/>
            </a:pPr>
            <a:r>
              <a:rPr lang="en-US" dirty="0"/>
              <a:t>Public reception</a:t>
            </a:r>
          </a:p>
          <a:p>
            <a:pPr marL="342900" indent="-342900">
              <a:buFont typeface="+mj-lt"/>
              <a:buAutoNum type="arabicPeriod"/>
            </a:pPr>
            <a:r>
              <a:rPr lang="en-US" dirty="0"/>
              <a:t>Academic reception</a:t>
            </a:r>
          </a:p>
        </p:txBody>
      </p:sp>
      <p:pic>
        <p:nvPicPr>
          <p:cNvPr id="6" name="Picture 5" descr="A graph of a number of articles&#10;&#10;Description automatically generated">
            <a:extLst>
              <a:ext uri="{FF2B5EF4-FFF2-40B4-BE49-F238E27FC236}">
                <a16:creationId xmlns:a16="http://schemas.microsoft.com/office/drawing/2014/main" id="{0A180229-FA10-2740-F9FB-D79FCA667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482" y="3429000"/>
            <a:ext cx="4910754" cy="2946453"/>
          </a:xfrm>
          <a:prstGeom prst="rect">
            <a:avLst/>
          </a:prstGeom>
        </p:spPr>
      </p:pic>
      <p:pic>
        <p:nvPicPr>
          <p:cNvPr id="8" name="Picture 7" descr="A graph with numbers and a red line&#10;&#10;Description automatically generated">
            <a:extLst>
              <a:ext uri="{FF2B5EF4-FFF2-40B4-BE49-F238E27FC236}">
                <a16:creationId xmlns:a16="http://schemas.microsoft.com/office/drawing/2014/main" id="{1224951D-6465-1D77-E5EB-887E3E8B5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182" y="275253"/>
            <a:ext cx="5032053" cy="3019232"/>
          </a:xfrm>
          <a:prstGeom prst="rect">
            <a:avLst/>
          </a:prstGeom>
        </p:spPr>
      </p:pic>
      <p:cxnSp>
        <p:nvCxnSpPr>
          <p:cNvPr id="5" name="Straight Connector 4">
            <a:extLst>
              <a:ext uri="{FF2B5EF4-FFF2-40B4-BE49-F238E27FC236}">
                <a16:creationId xmlns:a16="http://schemas.microsoft.com/office/drawing/2014/main" id="{849E2951-5997-59AB-8D0F-C6D4172DA921}"/>
              </a:ext>
            </a:extLst>
          </p:cNvPr>
          <p:cNvCxnSpPr/>
          <p:nvPr/>
        </p:nvCxnSpPr>
        <p:spPr>
          <a:xfrm>
            <a:off x="6195527" y="3107094"/>
            <a:ext cx="4320073" cy="0"/>
          </a:xfrm>
          <a:prstGeom prst="line">
            <a:avLst/>
          </a:prstGeom>
          <a:ln/>
        </p:spPr>
        <p:style>
          <a:lnRef idx="1">
            <a:schemeClr val="dk1"/>
          </a:lnRef>
          <a:fillRef idx="0">
            <a:schemeClr val="dk1"/>
          </a:fillRef>
          <a:effectRef idx="0">
            <a:schemeClr val="dk1"/>
          </a:effectRef>
          <a:fontRef idx="minor">
            <a:schemeClr val="tx1"/>
          </a:fontRef>
        </p:style>
      </p:cxnSp>
      <p:pic>
        <p:nvPicPr>
          <p:cNvPr id="7" name="Picture 6" descr="A graph of a number of articles&#10;&#10;Description automatically generated">
            <a:extLst>
              <a:ext uri="{FF2B5EF4-FFF2-40B4-BE49-F238E27FC236}">
                <a16:creationId xmlns:a16="http://schemas.microsoft.com/office/drawing/2014/main" id="{018E7A8D-DECF-4AA1-BB1C-150A95AF7F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7482" y="3429000"/>
            <a:ext cx="4910754" cy="2946452"/>
          </a:xfrm>
          <a:prstGeom prst="rect">
            <a:avLst/>
          </a:prstGeom>
        </p:spPr>
      </p:pic>
      <p:pic>
        <p:nvPicPr>
          <p:cNvPr id="10" name="Picture 9" descr="A graph with numbers and lines&#10;&#10;Description automatically generated">
            <a:extLst>
              <a:ext uri="{FF2B5EF4-FFF2-40B4-BE49-F238E27FC236}">
                <a16:creationId xmlns:a16="http://schemas.microsoft.com/office/drawing/2014/main" id="{B70FD565-36EB-4FAD-4AFF-7A29F9D7B6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6183" y="269183"/>
            <a:ext cx="5032053" cy="3019232"/>
          </a:xfrm>
          <a:prstGeom prst="rect">
            <a:avLst/>
          </a:prstGeom>
        </p:spPr>
      </p:pic>
      <p:cxnSp>
        <p:nvCxnSpPr>
          <p:cNvPr id="12" name="Straight Connector 11">
            <a:extLst>
              <a:ext uri="{FF2B5EF4-FFF2-40B4-BE49-F238E27FC236}">
                <a16:creationId xmlns:a16="http://schemas.microsoft.com/office/drawing/2014/main" id="{9F795760-8EEE-0133-6573-F91845200AA0}"/>
              </a:ext>
            </a:extLst>
          </p:cNvPr>
          <p:cNvCxnSpPr/>
          <p:nvPr/>
        </p:nvCxnSpPr>
        <p:spPr>
          <a:xfrm>
            <a:off x="6195527" y="3107094"/>
            <a:ext cx="4320073" cy="0"/>
          </a:xfrm>
          <a:prstGeom prst="line">
            <a:avLst/>
          </a:prstGeom>
          <a:ln/>
        </p:spPr>
        <p:style>
          <a:lnRef idx="1">
            <a:schemeClr val="dk1"/>
          </a:lnRef>
          <a:fillRef idx="0">
            <a:schemeClr val="dk1"/>
          </a:fillRef>
          <a:effectRef idx="0">
            <a:schemeClr val="dk1"/>
          </a:effectRef>
          <a:fontRef idx="minor">
            <a:schemeClr val="tx1"/>
          </a:fontRef>
        </p:style>
      </p:cxnSp>
      <p:sp>
        <p:nvSpPr>
          <p:cNvPr id="4" name="Tijdelijke aanduiding voor datum 4">
            <a:extLst>
              <a:ext uri="{FF2B5EF4-FFF2-40B4-BE49-F238E27FC236}">
                <a16:creationId xmlns:a16="http://schemas.microsoft.com/office/drawing/2014/main" id="{C67462CB-38F4-0B8C-B3B0-5A45E458B0DE}"/>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252076611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2D96-0471-2276-7F92-35E1AFEF9B2A}"/>
              </a:ext>
            </a:extLst>
          </p:cNvPr>
          <p:cNvSpPr>
            <a:spLocks noGrp="1"/>
          </p:cNvSpPr>
          <p:nvPr>
            <p:ph type="title"/>
          </p:nvPr>
        </p:nvSpPr>
        <p:spPr>
          <a:xfrm>
            <a:off x="698499" y="741499"/>
            <a:ext cx="3518938" cy="490401"/>
          </a:xfrm>
        </p:spPr>
        <p:txBody>
          <a:bodyPr>
            <a:normAutofit fontScale="90000"/>
          </a:bodyPr>
          <a:lstStyle/>
          <a:p>
            <a:r>
              <a:rPr lang="en-US" dirty="0"/>
              <a:t>1. Automated sentiment analysis</a:t>
            </a:r>
          </a:p>
        </p:txBody>
      </p:sp>
      <p:sp>
        <p:nvSpPr>
          <p:cNvPr id="3" name="Text Placeholder 2">
            <a:extLst>
              <a:ext uri="{FF2B5EF4-FFF2-40B4-BE49-F238E27FC236}">
                <a16:creationId xmlns:a16="http://schemas.microsoft.com/office/drawing/2014/main" id="{6E22437F-CB48-A68F-EA89-D3084A2F3727}"/>
              </a:ext>
            </a:extLst>
          </p:cNvPr>
          <p:cNvSpPr>
            <a:spLocks noGrp="1"/>
          </p:cNvSpPr>
          <p:nvPr>
            <p:ph type="body" sz="quarter" idx="1"/>
          </p:nvPr>
        </p:nvSpPr>
        <p:spPr/>
        <p:txBody>
          <a:bodyPr/>
          <a:lstStyle/>
          <a:p>
            <a:r>
              <a:rPr lang="en-US" dirty="0"/>
              <a:t>Automated using Large Language Models</a:t>
            </a:r>
          </a:p>
          <a:p>
            <a:pPr marL="0" indent="0">
              <a:buNone/>
            </a:pPr>
            <a:r>
              <a:rPr lang="en-US" dirty="0"/>
              <a:t>Results:</a:t>
            </a:r>
          </a:p>
          <a:p>
            <a:pPr marL="342900" indent="-342900">
              <a:buFont typeface="+mj-lt"/>
              <a:buAutoNum type="arabicPeriod"/>
            </a:pPr>
            <a:r>
              <a:rPr lang="en-US" dirty="0"/>
              <a:t>Public reception</a:t>
            </a:r>
          </a:p>
          <a:p>
            <a:pPr marL="342900" indent="-342900">
              <a:buFont typeface="+mj-lt"/>
              <a:buAutoNum type="arabicPeriod"/>
            </a:pPr>
            <a:r>
              <a:rPr lang="en-US" dirty="0"/>
              <a:t>Academic reception</a:t>
            </a:r>
          </a:p>
        </p:txBody>
      </p:sp>
      <p:pic>
        <p:nvPicPr>
          <p:cNvPr id="9" name="Picture 8" descr="A graph with numbers and lines&#10;&#10;Description automatically generated">
            <a:extLst>
              <a:ext uri="{FF2B5EF4-FFF2-40B4-BE49-F238E27FC236}">
                <a16:creationId xmlns:a16="http://schemas.microsoft.com/office/drawing/2014/main" id="{14F1D961-0070-75E7-169D-339A55AC29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7163" y="1838572"/>
            <a:ext cx="2338823" cy="1403294"/>
          </a:xfrm>
          <a:prstGeom prst="rect">
            <a:avLst/>
          </a:prstGeom>
        </p:spPr>
      </p:pic>
      <p:pic>
        <p:nvPicPr>
          <p:cNvPr id="13" name="Picture 12" descr="A graph of a number of articles&#10;&#10;Description automatically generated">
            <a:extLst>
              <a:ext uri="{FF2B5EF4-FFF2-40B4-BE49-F238E27FC236}">
                <a16:creationId xmlns:a16="http://schemas.microsoft.com/office/drawing/2014/main" id="{45948ABB-A309-9213-E2B0-050CDAF38D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9638" y="5162929"/>
            <a:ext cx="2338823" cy="1403294"/>
          </a:xfrm>
          <a:prstGeom prst="rect">
            <a:avLst/>
          </a:prstGeom>
        </p:spPr>
      </p:pic>
      <p:pic>
        <p:nvPicPr>
          <p:cNvPr id="15" name="Picture 14" descr="A graph of a number of articles&#10;&#10;Description automatically generated">
            <a:extLst>
              <a:ext uri="{FF2B5EF4-FFF2-40B4-BE49-F238E27FC236}">
                <a16:creationId xmlns:a16="http://schemas.microsoft.com/office/drawing/2014/main" id="{4BE5DCB8-8A1D-99A6-7B69-0F732B4EFD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7646" y="3513025"/>
            <a:ext cx="2338823" cy="1403294"/>
          </a:xfrm>
          <a:prstGeom prst="rect">
            <a:avLst/>
          </a:prstGeom>
        </p:spPr>
      </p:pic>
      <p:pic>
        <p:nvPicPr>
          <p:cNvPr id="17" name="Picture 16" descr="A graph with numbers and lines&#10;&#10;Description automatically generated">
            <a:extLst>
              <a:ext uri="{FF2B5EF4-FFF2-40B4-BE49-F238E27FC236}">
                <a16:creationId xmlns:a16="http://schemas.microsoft.com/office/drawing/2014/main" id="{44963B32-899D-D341-8C8C-C2A4C92F1E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5269" y="188606"/>
            <a:ext cx="2338823" cy="1403294"/>
          </a:xfrm>
          <a:prstGeom prst="rect">
            <a:avLst/>
          </a:prstGeom>
        </p:spPr>
      </p:pic>
      <p:pic>
        <p:nvPicPr>
          <p:cNvPr id="19" name="Picture 18" descr="A graph of a number of articles&#10;&#10;Description automatically generated">
            <a:extLst>
              <a:ext uri="{FF2B5EF4-FFF2-40B4-BE49-F238E27FC236}">
                <a16:creationId xmlns:a16="http://schemas.microsoft.com/office/drawing/2014/main" id="{5F0DCCEA-AD25-5702-E83A-F4EB499332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77646" y="5099416"/>
            <a:ext cx="2338824" cy="1403295"/>
          </a:xfrm>
          <a:prstGeom prst="rect">
            <a:avLst/>
          </a:prstGeom>
        </p:spPr>
      </p:pic>
      <p:pic>
        <p:nvPicPr>
          <p:cNvPr id="21" name="Picture 20" descr="A graph of a number of numbers and a line&#10;&#10;Description automatically generated with medium confidence">
            <a:extLst>
              <a:ext uri="{FF2B5EF4-FFF2-40B4-BE49-F238E27FC236}">
                <a16:creationId xmlns:a16="http://schemas.microsoft.com/office/drawing/2014/main" id="{81E40CB3-317D-95D0-8C95-F94BD05340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9638" y="1863059"/>
            <a:ext cx="2338824" cy="1403294"/>
          </a:xfrm>
          <a:prstGeom prst="rect">
            <a:avLst/>
          </a:prstGeom>
        </p:spPr>
      </p:pic>
      <p:pic>
        <p:nvPicPr>
          <p:cNvPr id="23" name="Picture 22" descr="A graph of a number of articles&#10;&#10;Description automatically generated">
            <a:extLst>
              <a:ext uri="{FF2B5EF4-FFF2-40B4-BE49-F238E27FC236}">
                <a16:creationId xmlns:a16="http://schemas.microsoft.com/office/drawing/2014/main" id="{66399691-C906-9085-4B69-46467A4A80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5270" y="3488476"/>
            <a:ext cx="2338823" cy="1403294"/>
          </a:xfrm>
          <a:prstGeom prst="rect">
            <a:avLst/>
          </a:prstGeom>
        </p:spPr>
      </p:pic>
      <p:pic>
        <p:nvPicPr>
          <p:cNvPr id="25" name="Picture 24" descr="A graph with numbers and a red line&#10;&#10;Description automatically generated">
            <a:extLst>
              <a:ext uri="{FF2B5EF4-FFF2-40B4-BE49-F238E27FC236}">
                <a16:creationId xmlns:a16="http://schemas.microsoft.com/office/drawing/2014/main" id="{652B93AF-0D22-BCED-CAE2-6514136E84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77648" y="170045"/>
            <a:ext cx="2338822" cy="1403293"/>
          </a:xfrm>
          <a:prstGeom prst="rect">
            <a:avLst/>
          </a:prstGeom>
        </p:spPr>
      </p:pic>
    </p:spTree>
    <p:extLst>
      <p:ext uri="{BB962C8B-B14F-4D97-AF65-F5344CB8AC3E}">
        <p14:creationId xmlns:p14="http://schemas.microsoft.com/office/powerpoint/2010/main" val="218802265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2D96-0471-2276-7F92-35E1AFEF9B2A}"/>
              </a:ext>
            </a:extLst>
          </p:cNvPr>
          <p:cNvSpPr>
            <a:spLocks noGrp="1"/>
          </p:cNvSpPr>
          <p:nvPr>
            <p:ph type="title"/>
          </p:nvPr>
        </p:nvSpPr>
        <p:spPr>
          <a:xfrm>
            <a:off x="698499" y="741499"/>
            <a:ext cx="3518938" cy="490401"/>
          </a:xfrm>
        </p:spPr>
        <p:txBody>
          <a:bodyPr>
            <a:normAutofit fontScale="90000"/>
          </a:bodyPr>
          <a:lstStyle/>
          <a:p>
            <a:r>
              <a:rPr lang="en-US" dirty="0"/>
              <a:t>1. Automated sentiment analysis</a:t>
            </a:r>
          </a:p>
        </p:txBody>
      </p:sp>
      <p:sp>
        <p:nvSpPr>
          <p:cNvPr id="3" name="Text Placeholder 2">
            <a:extLst>
              <a:ext uri="{FF2B5EF4-FFF2-40B4-BE49-F238E27FC236}">
                <a16:creationId xmlns:a16="http://schemas.microsoft.com/office/drawing/2014/main" id="{6E22437F-CB48-A68F-EA89-D3084A2F3727}"/>
              </a:ext>
            </a:extLst>
          </p:cNvPr>
          <p:cNvSpPr>
            <a:spLocks noGrp="1"/>
          </p:cNvSpPr>
          <p:nvPr>
            <p:ph type="body" sz="quarter" idx="1"/>
          </p:nvPr>
        </p:nvSpPr>
        <p:spPr/>
        <p:txBody>
          <a:bodyPr/>
          <a:lstStyle/>
          <a:p>
            <a:r>
              <a:rPr lang="en-US" dirty="0"/>
              <a:t>Automated using Large Language Models</a:t>
            </a:r>
          </a:p>
          <a:p>
            <a:pPr marL="0" indent="0">
              <a:buNone/>
            </a:pPr>
            <a:r>
              <a:rPr lang="en-US" dirty="0"/>
              <a:t>Results:</a:t>
            </a:r>
          </a:p>
          <a:p>
            <a:pPr marL="342900" indent="-342900">
              <a:buFont typeface="+mj-lt"/>
              <a:buAutoNum type="arabicPeriod"/>
            </a:pPr>
            <a:r>
              <a:rPr lang="en-US" dirty="0"/>
              <a:t>Public reception</a:t>
            </a:r>
          </a:p>
          <a:p>
            <a:pPr marL="342900" indent="-342900">
              <a:buFont typeface="+mj-lt"/>
              <a:buAutoNum type="arabicPeriod"/>
            </a:pPr>
            <a:r>
              <a:rPr lang="en-US" dirty="0"/>
              <a:t>Academic reception</a:t>
            </a:r>
          </a:p>
          <a:p>
            <a:pPr marL="0" indent="0">
              <a:buNone/>
            </a:pPr>
            <a:r>
              <a:rPr lang="en-US" dirty="0"/>
              <a:t>Conclusions:</a:t>
            </a:r>
          </a:p>
          <a:p>
            <a:r>
              <a:rPr lang="en-US" dirty="0"/>
              <a:t>Popularity peaks around 2004</a:t>
            </a:r>
          </a:p>
          <a:p>
            <a:endParaRPr lang="en-US" dirty="0"/>
          </a:p>
        </p:txBody>
      </p:sp>
      <p:pic>
        <p:nvPicPr>
          <p:cNvPr id="9" name="Picture 8" descr="A graph with numbers and lines&#10;&#10;Description automatically generated">
            <a:extLst>
              <a:ext uri="{FF2B5EF4-FFF2-40B4-BE49-F238E27FC236}">
                <a16:creationId xmlns:a16="http://schemas.microsoft.com/office/drawing/2014/main" id="{14F1D961-0070-75E7-169D-339A55AC29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7163" y="1838572"/>
            <a:ext cx="2338823" cy="1403294"/>
          </a:xfrm>
          <a:prstGeom prst="rect">
            <a:avLst/>
          </a:prstGeom>
        </p:spPr>
      </p:pic>
      <p:pic>
        <p:nvPicPr>
          <p:cNvPr id="13" name="Picture 12" descr="A graph of a number of articles&#10;&#10;Description automatically generated">
            <a:extLst>
              <a:ext uri="{FF2B5EF4-FFF2-40B4-BE49-F238E27FC236}">
                <a16:creationId xmlns:a16="http://schemas.microsoft.com/office/drawing/2014/main" id="{45948ABB-A309-9213-E2B0-050CDAF38D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9638" y="5162929"/>
            <a:ext cx="2338823" cy="1403294"/>
          </a:xfrm>
          <a:prstGeom prst="rect">
            <a:avLst/>
          </a:prstGeom>
        </p:spPr>
      </p:pic>
      <p:pic>
        <p:nvPicPr>
          <p:cNvPr id="15" name="Picture 14" descr="A graph of a number of articles&#10;&#10;Description automatically generated">
            <a:extLst>
              <a:ext uri="{FF2B5EF4-FFF2-40B4-BE49-F238E27FC236}">
                <a16:creationId xmlns:a16="http://schemas.microsoft.com/office/drawing/2014/main" id="{4BE5DCB8-8A1D-99A6-7B69-0F732B4EFD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7646" y="3513025"/>
            <a:ext cx="2338823" cy="1403294"/>
          </a:xfrm>
          <a:prstGeom prst="rect">
            <a:avLst/>
          </a:prstGeom>
        </p:spPr>
      </p:pic>
      <p:pic>
        <p:nvPicPr>
          <p:cNvPr id="17" name="Picture 16" descr="A graph with numbers and lines&#10;&#10;Description automatically generated">
            <a:extLst>
              <a:ext uri="{FF2B5EF4-FFF2-40B4-BE49-F238E27FC236}">
                <a16:creationId xmlns:a16="http://schemas.microsoft.com/office/drawing/2014/main" id="{44963B32-899D-D341-8C8C-C2A4C92F1E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5269" y="188606"/>
            <a:ext cx="2338823" cy="1403294"/>
          </a:xfrm>
          <a:prstGeom prst="rect">
            <a:avLst/>
          </a:prstGeom>
        </p:spPr>
      </p:pic>
      <p:pic>
        <p:nvPicPr>
          <p:cNvPr id="19" name="Picture 18" descr="A graph of a number of articles&#10;&#10;Description automatically generated">
            <a:extLst>
              <a:ext uri="{FF2B5EF4-FFF2-40B4-BE49-F238E27FC236}">
                <a16:creationId xmlns:a16="http://schemas.microsoft.com/office/drawing/2014/main" id="{5F0DCCEA-AD25-5702-E83A-F4EB499332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77646" y="5099416"/>
            <a:ext cx="2338824" cy="1403295"/>
          </a:xfrm>
          <a:prstGeom prst="rect">
            <a:avLst/>
          </a:prstGeom>
        </p:spPr>
      </p:pic>
      <p:pic>
        <p:nvPicPr>
          <p:cNvPr id="21" name="Picture 20" descr="A graph of a number of numbers and a line&#10;&#10;Description automatically generated with medium confidence">
            <a:extLst>
              <a:ext uri="{FF2B5EF4-FFF2-40B4-BE49-F238E27FC236}">
                <a16:creationId xmlns:a16="http://schemas.microsoft.com/office/drawing/2014/main" id="{81E40CB3-317D-95D0-8C95-F94BD05340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9638" y="1863059"/>
            <a:ext cx="2338824" cy="1403294"/>
          </a:xfrm>
          <a:prstGeom prst="rect">
            <a:avLst/>
          </a:prstGeom>
        </p:spPr>
      </p:pic>
      <p:pic>
        <p:nvPicPr>
          <p:cNvPr id="23" name="Picture 22" descr="A graph of a number of articles&#10;&#10;Description automatically generated">
            <a:extLst>
              <a:ext uri="{FF2B5EF4-FFF2-40B4-BE49-F238E27FC236}">
                <a16:creationId xmlns:a16="http://schemas.microsoft.com/office/drawing/2014/main" id="{66399691-C906-9085-4B69-46467A4A80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5270" y="3488476"/>
            <a:ext cx="2338823" cy="1403294"/>
          </a:xfrm>
          <a:prstGeom prst="rect">
            <a:avLst/>
          </a:prstGeom>
        </p:spPr>
      </p:pic>
      <p:pic>
        <p:nvPicPr>
          <p:cNvPr id="25" name="Picture 24" descr="A graph with numbers and a red line&#10;&#10;Description automatically generated">
            <a:extLst>
              <a:ext uri="{FF2B5EF4-FFF2-40B4-BE49-F238E27FC236}">
                <a16:creationId xmlns:a16="http://schemas.microsoft.com/office/drawing/2014/main" id="{652B93AF-0D22-BCED-CAE2-6514136E84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77648" y="170045"/>
            <a:ext cx="2338822" cy="1403293"/>
          </a:xfrm>
          <a:prstGeom prst="rect">
            <a:avLst/>
          </a:prstGeom>
        </p:spPr>
      </p:pic>
      <p:sp>
        <p:nvSpPr>
          <p:cNvPr id="4" name="Rectangle 3">
            <a:extLst>
              <a:ext uri="{FF2B5EF4-FFF2-40B4-BE49-F238E27FC236}">
                <a16:creationId xmlns:a16="http://schemas.microsoft.com/office/drawing/2014/main" id="{EF334C0E-6DF7-7E01-1FFF-7A1A0AC0B14C}"/>
              </a:ext>
            </a:extLst>
          </p:cNvPr>
          <p:cNvSpPr/>
          <p:nvPr/>
        </p:nvSpPr>
        <p:spPr>
          <a:xfrm>
            <a:off x="6444761" y="5131172"/>
            <a:ext cx="316523" cy="1339782"/>
          </a:xfrm>
          <a:prstGeom prst="rect">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0BA7CB1E-1FED-6768-95F8-BD7C83CC1DE2}"/>
              </a:ext>
            </a:extLst>
          </p:cNvPr>
          <p:cNvSpPr/>
          <p:nvPr/>
        </p:nvSpPr>
        <p:spPr>
          <a:xfrm>
            <a:off x="9463451" y="3500750"/>
            <a:ext cx="316523" cy="1339782"/>
          </a:xfrm>
          <a:prstGeom prst="rect">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7" name="Rectangle 6">
            <a:extLst>
              <a:ext uri="{FF2B5EF4-FFF2-40B4-BE49-F238E27FC236}">
                <a16:creationId xmlns:a16="http://schemas.microsoft.com/office/drawing/2014/main" id="{63BFCB5C-DCB3-4DA6-92CD-B4E17E8C6F6A}"/>
              </a:ext>
            </a:extLst>
          </p:cNvPr>
          <p:cNvSpPr/>
          <p:nvPr/>
        </p:nvSpPr>
        <p:spPr>
          <a:xfrm>
            <a:off x="6433038" y="3431694"/>
            <a:ext cx="316523" cy="1339782"/>
          </a:xfrm>
          <a:prstGeom prst="rect">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8" name="Rectangle 7">
            <a:extLst>
              <a:ext uri="{FF2B5EF4-FFF2-40B4-BE49-F238E27FC236}">
                <a16:creationId xmlns:a16="http://schemas.microsoft.com/office/drawing/2014/main" id="{3B93DDCA-B639-E7E8-0A1F-754014A49BA4}"/>
              </a:ext>
            </a:extLst>
          </p:cNvPr>
          <p:cNvSpPr/>
          <p:nvPr/>
        </p:nvSpPr>
        <p:spPr>
          <a:xfrm>
            <a:off x="9469314" y="5099416"/>
            <a:ext cx="316523" cy="1339782"/>
          </a:xfrm>
          <a:prstGeom prst="rect">
            <a:avLst/>
          </a:prstGeom>
          <a:noFill/>
          <a:ln w="381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01766518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2D96-0471-2276-7F92-35E1AFEF9B2A}"/>
              </a:ext>
            </a:extLst>
          </p:cNvPr>
          <p:cNvSpPr>
            <a:spLocks noGrp="1"/>
          </p:cNvSpPr>
          <p:nvPr>
            <p:ph type="title"/>
          </p:nvPr>
        </p:nvSpPr>
        <p:spPr>
          <a:xfrm>
            <a:off x="698499" y="741499"/>
            <a:ext cx="3518938" cy="490401"/>
          </a:xfrm>
        </p:spPr>
        <p:txBody>
          <a:bodyPr>
            <a:normAutofit fontScale="90000"/>
          </a:bodyPr>
          <a:lstStyle/>
          <a:p>
            <a:r>
              <a:rPr lang="en-US" dirty="0"/>
              <a:t>1. Automated sentiment analysis</a:t>
            </a:r>
          </a:p>
        </p:txBody>
      </p:sp>
      <p:sp>
        <p:nvSpPr>
          <p:cNvPr id="3" name="Text Placeholder 2">
            <a:extLst>
              <a:ext uri="{FF2B5EF4-FFF2-40B4-BE49-F238E27FC236}">
                <a16:creationId xmlns:a16="http://schemas.microsoft.com/office/drawing/2014/main" id="{6E22437F-CB48-A68F-EA89-D3084A2F3727}"/>
              </a:ext>
            </a:extLst>
          </p:cNvPr>
          <p:cNvSpPr>
            <a:spLocks noGrp="1"/>
          </p:cNvSpPr>
          <p:nvPr>
            <p:ph type="body" sz="quarter" idx="1"/>
          </p:nvPr>
        </p:nvSpPr>
        <p:spPr/>
        <p:txBody>
          <a:bodyPr/>
          <a:lstStyle/>
          <a:p>
            <a:r>
              <a:rPr lang="en-US" dirty="0"/>
              <a:t>Automated using Large Language Models</a:t>
            </a:r>
          </a:p>
          <a:p>
            <a:pPr marL="0" indent="0">
              <a:buNone/>
            </a:pPr>
            <a:r>
              <a:rPr lang="en-US" dirty="0"/>
              <a:t>Results:</a:t>
            </a:r>
          </a:p>
          <a:p>
            <a:pPr marL="342900" indent="-342900">
              <a:buFont typeface="+mj-lt"/>
              <a:buAutoNum type="arabicPeriod"/>
            </a:pPr>
            <a:r>
              <a:rPr lang="en-US" dirty="0"/>
              <a:t>Public reception</a:t>
            </a:r>
          </a:p>
          <a:p>
            <a:pPr marL="342900" indent="-342900">
              <a:buFont typeface="+mj-lt"/>
              <a:buAutoNum type="arabicPeriod"/>
            </a:pPr>
            <a:r>
              <a:rPr lang="en-US" dirty="0"/>
              <a:t>Academic reception</a:t>
            </a:r>
          </a:p>
          <a:p>
            <a:pPr marL="0" indent="0">
              <a:buNone/>
            </a:pPr>
            <a:r>
              <a:rPr lang="en-US" dirty="0"/>
              <a:t>Conclusions:</a:t>
            </a:r>
          </a:p>
          <a:p>
            <a:r>
              <a:rPr lang="en-US" dirty="0"/>
              <a:t>Popularity peaks around 2004</a:t>
            </a:r>
          </a:p>
          <a:p>
            <a:r>
              <a:rPr lang="en-US" dirty="0"/>
              <a:t>Sentiment is polarized</a:t>
            </a:r>
          </a:p>
          <a:p>
            <a:endParaRPr lang="en-US" dirty="0"/>
          </a:p>
        </p:txBody>
      </p:sp>
      <p:pic>
        <p:nvPicPr>
          <p:cNvPr id="9" name="Picture 8" descr="A graph with numbers and lines&#10;&#10;Description automatically generated">
            <a:extLst>
              <a:ext uri="{FF2B5EF4-FFF2-40B4-BE49-F238E27FC236}">
                <a16:creationId xmlns:a16="http://schemas.microsoft.com/office/drawing/2014/main" id="{14F1D961-0070-75E7-169D-339A55AC29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7163" y="1838572"/>
            <a:ext cx="2338823" cy="1403294"/>
          </a:xfrm>
          <a:prstGeom prst="rect">
            <a:avLst/>
          </a:prstGeom>
        </p:spPr>
      </p:pic>
      <p:pic>
        <p:nvPicPr>
          <p:cNvPr id="13" name="Picture 12" descr="A graph of a number of articles&#10;&#10;Description automatically generated">
            <a:extLst>
              <a:ext uri="{FF2B5EF4-FFF2-40B4-BE49-F238E27FC236}">
                <a16:creationId xmlns:a16="http://schemas.microsoft.com/office/drawing/2014/main" id="{45948ABB-A309-9213-E2B0-050CDAF38D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9638" y="5162929"/>
            <a:ext cx="2338823" cy="1403294"/>
          </a:xfrm>
          <a:prstGeom prst="rect">
            <a:avLst/>
          </a:prstGeom>
        </p:spPr>
      </p:pic>
      <p:pic>
        <p:nvPicPr>
          <p:cNvPr id="15" name="Picture 14" descr="A graph of a number of articles&#10;&#10;Description automatically generated">
            <a:extLst>
              <a:ext uri="{FF2B5EF4-FFF2-40B4-BE49-F238E27FC236}">
                <a16:creationId xmlns:a16="http://schemas.microsoft.com/office/drawing/2014/main" id="{4BE5DCB8-8A1D-99A6-7B69-0F732B4EFD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7646" y="3513025"/>
            <a:ext cx="2338823" cy="1403294"/>
          </a:xfrm>
          <a:prstGeom prst="rect">
            <a:avLst/>
          </a:prstGeom>
        </p:spPr>
      </p:pic>
      <p:pic>
        <p:nvPicPr>
          <p:cNvPr id="17" name="Picture 16" descr="A graph with numbers and lines&#10;&#10;Description automatically generated">
            <a:extLst>
              <a:ext uri="{FF2B5EF4-FFF2-40B4-BE49-F238E27FC236}">
                <a16:creationId xmlns:a16="http://schemas.microsoft.com/office/drawing/2014/main" id="{44963B32-899D-D341-8C8C-C2A4C92F1E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5269" y="188606"/>
            <a:ext cx="2338823" cy="1403294"/>
          </a:xfrm>
          <a:prstGeom prst="rect">
            <a:avLst/>
          </a:prstGeom>
        </p:spPr>
      </p:pic>
      <p:pic>
        <p:nvPicPr>
          <p:cNvPr id="19" name="Picture 18" descr="A graph of a number of articles&#10;&#10;Description automatically generated">
            <a:extLst>
              <a:ext uri="{FF2B5EF4-FFF2-40B4-BE49-F238E27FC236}">
                <a16:creationId xmlns:a16="http://schemas.microsoft.com/office/drawing/2014/main" id="{5F0DCCEA-AD25-5702-E83A-F4EB499332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77646" y="5099416"/>
            <a:ext cx="2338824" cy="1403295"/>
          </a:xfrm>
          <a:prstGeom prst="rect">
            <a:avLst/>
          </a:prstGeom>
        </p:spPr>
      </p:pic>
      <p:pic>
        <p:nvPicPr>
          <p:cNvPr id="21" name="Picture 20" descr="A graph of a number of numbers and a line&#10;&#10;Description automatically generated with medium confidence">
            <a:extLst>
              <a:ext uri="{FF2B5EF4-FFF2-40B4-BE49-F238E27FC236}">
                <a16:creationId xmlns:a16="http://schemas.microsoft.com/office/drawing/2014/main" id="{81E40CB3-317D-95D0-8C95-F94BD05340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9638" y="1863059"/>
            <a:ext cx="2338824" cy="1403294"/>
          </a:xfrm>
          <a:prstGeom prst="rect">
            <a:avLst/>
          </a:prstGeom>
        </p:spPr>
      </p:pic>
      <p:pic>
        <p:nvPicPr>
          <p:cNvPr id="23" name="Picture 22" descr="A graph of a number of articles&#10;&#10;Description automatically generated">
            <a:extLst>
              <a:ext uri="{FF2B5EF4-FFF2-40B4-BE49-F238E27FC236}">
                <a16:creationId xmlns:a16="http://schemas.microsoft.com/office/drawing/2014/main" id="{66399691-C906-9085-4B69-46467A4A80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5270" y="3488476"/>
            <a:ext cx="2338823" cy="1403294"/>
          </a:xfrm>
          <a:prstGeom prst="rect">
            <a:avLst/>
          </a:prstGeom>
        </p:spPr>
      </p:pic>
      <p:pic>
        <p:nvPicPr>
          <p:cNvPr id="25" name="Picture 24" descr="A graph with numbers and a red line&#10;&#10;Description automatically generated">
            <a:extLst>
              <a:ext uri="{FF2B5EF4-FFF2-40B4-BE49-F238E27FC236}">
                <a16:creationId xmlns:a16="http://schemas.microsoft.com/office/drawing/2014/main" id="{652B93AF-0D22-BCED-CAE2-6514136E84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77648" y="170045"/>
            <a:ext cx="2338822" cy="1403293"/>
          </a:xfrm>
          <a:prstGeom prst="rect">
            <a:avLst/>
          </a:prstGeom>
        </p:spPr>
      </p:pic>
    </p:spTree>
    <p:extLst>
      <p:ext uri="{BB962C8B-B14F-4D97-AF65-F5344CB8AC3E}">
        <p14:creationId xmlns:p14="http://schemas.microsoft.com/office/powerpoint/2010/main" val="26130124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2. SPEC performance comparative analysis</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SPEC benchmarks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6" name="Picture 5">
            <a:extLst>
              <a:ext uri="{FF2B5EF4-FFF2-40B4-BE49-F238E27FC236}">
                <a16:creationId xmlns:a16="http://schemas.microsoft.com/office/drawing/2014/main" id="{A54E006A-4F97-73EB-A349-F28F512B5FEA}"/>
              </a:ext>
            </a:extLst>
          </p:cNvPr>
          <p:cNvPicPr>
            <a:picLocks noChangeAspect="1"/>
          </p:cNvPicPr>
          <p:nvPr/>
        </p:nvPicPr>
        <p:blipFill>
          <a:blip r:embed="rId2"/>
          <a:stretch>
            <a:fillRect/>
          </a:stretch>
        </p:blipFill>
        <p:spPr>
          <a:xfrm>
            <a:off x="4679291" y="908666"/>
            <a:ext cx="7512709" cy="5039698"/>
          </a:xfrm>
          <a:prstGeom prst="rect">
            <a:avLst/>
          </a:prstGeom>
        </p:spPr>
      </p:pic>
      <p:sp>
        <p:nvSpPr>
          <p:cNvPr id="2" name="Tijdelijke aanduiding voor datum 4">
            <a:extLst>
              <a:ext uri="{FF2B5EF4-FFF2-40B4-BE49-F238E27FC236}">
                <a16:creationId xmlns:a16="http://schemas.microsoft.com/office/drawing/2014/main" id="{01916DA4-147A-96A0-E274-0DE93A4B46AB}"/>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184109701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1" name="Tijdelijke aanduiding voor afbeelding 38"/>
          <p:cNvGrpSpPr/>
          <p:nvPr/>
        </p:nvGrpSpPr>
        <p:grpSpPr>
          <a:xfrm>
            <a:off x="4852465" y="0"/>
            <a:ext cx="7339534" cy="6858000"/>
            <a:chOff x="0" y="0"/>
            <a:chExt cx="7339532" cy="6858000"/>
          </a:xfrm>
        </p:grpSpPr>
        <p:sp>
          <p:nvSpPr>
            <p:cNvPr id="3149" name="Rectangle"/>
            <p:cNvSpPr/>
            <p:nvPr/>
          </p:nvSpPr>
          <p:spPr>
            <a:xfrm>
              <a:off x="0" y="0"/>
              <a:ext cx="7339533" cy="6858000"/>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50" name="image11.jpeg" descr="image11.jpeg"/>
            <p:cNvPicPr>
              <a:picLocks noChangeAspect="1"/>
            </p:cNvPicPr>
            <p:nvPr/>
          </p:nvPicPr>
          <p:blipFill>
            <a:blip r:embed="rId3"/>
            <a:srcRect t="32" b="32"/>
            <a:stretch>
              <a:fillRect/>
            </a:stretch>
          </p:blipFill>
          <p:spPr>
            <a:xfrm>
              <a:off x="0" y="-1"/>
              <a:ext cx="7339533" cy="6858002"/>
            </a:xfrm>
            <a:prstGeom prst="rect">
              <a:avLst/>
            </a:prstGeom>
            <a:ln w="12700" cap="flat">
              <a:noFill/>
              <a:miter lim="400000"/>
            </a:ln>
            <a:effectLst/>
          </p:spPr>
        </p:pic>
      </p:grpSp>
      <p:sp>
        <p:nvSpPr>
          <p:cNvPr id="3152" name="Ondertitel 23"/>
          <p:cNvSpPr txBox="1">
            <a:spLocks noGrp="1"/>
          </p:cNvSpPr>
          <p:nvPr>
            <p:ph type="body" sz="quarter" idx="1"/>
          </p:nvPr>
        </p:nvSpPr>
        <p:spPr>
          <a:xfrm>
            <a:off x="698500" y="4883660"/>
            <a:ext cx="3729203" cy="248473"/>
          </a:xfrm>
          <a:prstGeom prst="rect">
            <a:avLst/>
          </a:prstGeom>
        </p:spPr>
        <p:txBody>
          <a:bodyPr/>
          <a:lstStyle/>
          <a:p>
            <a:r>
              <a:rPr lang="en-US" dirty="0"/>
              <a:t>By K. L. Geijsen</a:t>
            </a:r>
            <a:endParaRPr dirty="0"/>
          </a:p>
        </p:txBody>
      </p:sp>
      <p:sp>
        <p:nvSpPr>
          <p:cNvPr id="3153" name="Tijdelijke aanduiding voor tekst 18"/>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US" sz="1800" dirty="0"/>
              <a:t>Computer and Embedded Systems Engineering MSc Thesis</a:t>
            </a:r>
          </a:p>
          <a:p>
            <a:endParaRPr lang="en-US" sz="1800" dirty="0"/>
          </a:p>
          <a:p>
            <a:r>
              <a:rPr lang="en-US" dirty="0"/>
              <a:t>Why did Itanium fail</a:t>
            </a:r>
            <a:endParaRPr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p>
            <a:r>
              <a:t> </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iterate>
                                    <p:tmAbs val="0"/>
                                  </p:iterate>
                                  <p:childTnLst>
                                    <p:set>
                                      <p:cBhvr>
                                        <p:cTn id="6" fill="hold"/>
                                        <p:tgtEl>
                                          <p:spTgt spid="3154"/>
                                        </p:tgtEl>
                                        <p:attrNameLst>
                                          <p:attrName>style.visibility</p:attrName>
                                        </p:attrNameLst>
                                      </p:cBhvr>
                                      <p:to>
                                        <p:strVal val="visible"/>
                                      </p:to>
                                    </p:set>
                                    <p:animEffect transition="in" filter="wipe(left)">
                                      <p:cBhvr>
                                        <p:cTn id="7" dur="750"/>
                                        <p:tgtEl>
                                          <p:spTgt spid="3154"/>
                                        </p:tgtEl>
                                      </p:cBhvr>
                                    </p:animEffect>
                                  </p:childTnLst>
                                </p:cTn>
                              </p:par>
                            </p:childTnLst>
                          </p:cTn>
                        </p:par>
                        <p:par>
                          <p:cTn id="8" fill="hold">
                            <p:stCondLst>
                              <p:cond delay="1750"/>
                            </p:stCondLst>
                            <p:childTnLst>
                              <p:par>
                                <p:cTn id="9" presetID="22" presetClass="entr" presetSubtype="1" fill="hold" grpId="0" nodeType="afterEffect">
                                  <p:stCondLst>
                                    <p:cond delay="1250"/>
                                  </p:stCondLst>
                                  <p:iterate>
                                    <p:tmAbs val="0"/>
                                  </p:iterate>
                                  <p:childTnLst>
                                    <p:set>
                                      <p:cBhvr>
                                        <p:cTn id="10" fill="hold"/>
                                        <p:tgtEl>
                                          <p:spTgt spid="3153"/>
                                        </p:tgtEl>
                                        <p:attrNameLst>
                                          <p:attrName>style.visibility</p:attrName>
                                        </p:attrNameLst>
                                      </p:cBhvr>
                                      <p:to>
                                        <p:strVal val="visible"/>
                                      </p:to>
                                    </p:set>
                                    <p:animEffect transition="in" filter="wipe(up)">
                                      <p:cBhvr>
                                        <p:cTn id="11" dur="750"/>
                                        <p:tgtEl>
                                          <p:spTgt spid="3153"/>
                                        </p:tgtEl>
                                      </p:cBhvr>
                                    </p:animEffect>
                                  </p:childTnLst>
                                </p:cTn>
                              </p:par>
                            </p:childTnLst>
                          </p:cTn>
                        </p:par>
                        <p:par>
                          <p:cTn id="12" fill="hold">
                            <p:stCondLst>
                              <p:cond delay="3750"/>
                            </p:stCondLst>
                            <p:childTnLst>
                              <p:par>
                                <p:cTn id="13" presetID="7" presetClass="entr" presetSubtype="2" fill="hold" grpId="0" nodeType="afterEffect">
                                  <p:stCondLst>
                                    <p:cond delay="750"/>
                                  </p:stCondLst>
                                  <p:iterate>
                                    <p:tmAbs val="0"/>
                                  </p:iterate>
                                  <p:childTnLst>
                                    <p:set>
                                      <p:cBhvr>
                                        <p:cTn id="14" fill="hold"/>
                                        <p:tgtEl>
                                          <p:spTgt spid="3151"/>
                                        </p:tgtEl>
                                        <p:attrNameLst>
                                          <p:attrName>style.visibility</p:attrName>
                                        </p:attrNameLst>
                                      </p:cBhvr>
                                      <p:to>
                                        <p:strVal val="visible"/>
                                      </p:to>
                                    </p:set>
                                    <p:anim calcmode="lin" valueType="num">
                                      <p:cBhvr>
                                        <p:cTn id="15" dur="1500" fill="hold"/>
                                        <p:tgtEl>
                                          <p:spTgt spid="3151"/>
                                        </p:tgtEl>
                                        <p:attrNameLst>
                                          <p:attrName>ppt_x</p:attrName>
                                        </p:attrNameLst>
                                      </p:cBhvr>
                                      <p:tavLst>
                                        <p:tav tm="0">
                                          <p:val>
                                            <p:strVal val="1+#ppt_w/2"/>
                                          </p:val>
                                        </p:tav>
                                        <p:tav tm="100000">
                                          <p:val>
                                            <p:strVal val="#ppt_x"/>
                                          </p:val>
                                        </p:tav>
                                      </p:tavLst>
                                    </p:anim>
                                    <p:anim calcmode="lin" valueType="num">
                                      <p:cBhvr>
                                        <p:cTn id="16" dur="1500" fill="hold"/>
                                        <p:tgtEl>
                                          <p:spTgt spid="3151"/>
                                        </p:tgtEl>
                                        <p:attrNameLst>
                                          <p:attrName>ppt_y</p:attrName>
                                        </p:attrNameLst>
                                      </p:cBhvr>
                                      <p:tavLst>
                                        <p:tav tm="0">
                                          <p:val>
                                            <p:strVal val="#ppt_y"/>
                                          </p:val>
                                        </p:tav>
                                        <p:tav tm="100000">
                                          <p:val>
                                            <p:strVal val="#ppt_y"/>
                                          </p:val>
                                        </p:tav>
                                      </p:tavLst>
                                    </p:anim>
                                  </p:childTnLst>
                                </p:cTn>
                              </p:par>
                            </p:childTnLst>
                          </p:cTn>
                        </p:par>
                        <p:par>
                          <p:cTn id="17" fill="hold">
                            <p:stCondLst>
                              <p:cond delay="6000"/>
                            </p:stCondLst>
                            <p:childTnLst>
                              <p:par>
                                <p:cTn id="18" presetID="10" presetClass="entr" fill="hold" grpId="0" nodeType="afterEffect">
                                  <p:stCondLst>
                                    <p:cond delay="1500"/>
                                  </p:stCondLst>
                                  <p:iterate>
                                    <p:tmAbs val="0"/>
                                  </p:iterate>
                                  <p:childTnLst>
                                    <p:set>
                                      <p:cBhvr>
                                        <p:cTn id="19" fill="hold"/>
                                        <p:tgtEl>
                                          <p:spTgt spid="3152">
                                            <p:bg/>
                                          </p:spTgt>
                                        </p:tgtEl>
                                        <p:attrNameLst>
                                          <p:attrName>style.visibility</p:attrName>
                                        </p:attrNameLst>
                                      </p:cBhvr>
                                      <p:to>
                                        <p:strVal val="visible"/>
                                      </p:to>
                                    </p:set>
                                    <p:animEffect transition="in" filter="fade">
                                      <p:cBhvr>
                                        <p:cTn id="20" dur="750"/>
                                        <p:tgtEl>
                                          <p:spTgt spid="3152">
                                            <p:bg/>
                                          </p:spTgt>
                                        </p:tgtEl>
                                      </p:cBhvr>
                                    </p:animEffect>
                                  </p:childTnLst>
                                </p:cTn>
                              </p:par>
                              <p:par>
                                <p:cTn id="21" presetID="10" presetClass="entr" presetSubtype="0" fill="hold" grpId="0" nodeType="withEffect">
                                  <p:stCondLst>
                                    <p:cond delay="1500"/>
                                  </p:stCondLst>
                                  <p:iterate>
                                    <p:tmAbs val="0"/>
                                  </p:iterate>
                                  <p:childTnLst>
                                    <p:set>
                                      <p:cBhvr>
                                        <p:cTn id="22" fill="hold"/>
                                        <p:tgtEl>
                                          <p:spTgt spid="3152">
                                            <p:txEl>
                                              <p:pRg st="0" end="0"/>
                                            </p:txEl>
                                          </p:spTgt>
                                        </p:tgtEl>
                                        <p:attrNameLst>
                                          <p:attrName>style.visibility</p:attrName>
                                        </p:attrNameLst>
                                      </p:cBhvr>
                                      <p:to>
                                        <p:strVal val="visible"/>
                                      </p:to>
                                    </p:set>
                                    <p:animEffect transition="in" filter="fade">
                                      <p:cBhvr>
                                        <p:cTn id="23" dur="750"/>
                                        <p:tgtEl>
                                          <p:spTgt spid="31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1" grpId="0" animBg="1" advAuto="0"/>
      <p:bldP spid="3152" grpId="0" build="p" animBg="1" advAuto="0"/>
      <p:bldP spid="3153" grpId="0" animBg="1" advAuto="0"/>
      <p:bldP spid="3154"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2. SPEC performance comparative analysis</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SPEC benchmarks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3" name="Picture 2">
            <a:extLst>
              <a:ext uri="{FF2B5EF4-FFF2-40B4-BE49-F238E27FC236}">
                <a16:creationId xmlns:a16="http://schemas.microsoft.com/office/drawing/2014/main" id="{4AE8DCFB-DBE3-87DB-276E-197A8A15860D}"/>
              </a:ext>
            </a:extLst>
          </p:cNvPr>
          <p:cNvPicPr>
            <a:picLocks noChangeAspect="1"/>
          </p:cNvPicPr>
          <p:nvPr/>
        </p:nvPicPr>
        <p:blipFill>
          <a:blip r:embed="rId2"/>
          <a:stretch>
            <a:fillRect/>
          </a:stretch>
        </p:blipFill>
        <p:spPr>
          <a:xfrm>
            <a:off x="5366051" y="985957"/>
            <a:ext cx="5604898" cy="4065404"/>
          </a:xfrm>
          <a:prstGeom prst="rect">
            <a:avLst/>
          </a:prstGeom>
        </p:spPr>
      </p:pic>
      <p:sp>
        <p:nvSpPr>
          <p:cNvPr id="2" name="Tijdelijke aanduiding voor datum 4">
            <a:extLst>
              <a:ext uri="{FF2B5EF4-FFF2-40B4-BE49-F238E27FC236}">
                <a16:creationId xmlns:a16="http://schemas.microsoft.com/office/drawing/2014/main" id="{3DB4AB68-6166-450F-934D-7EEBCF40E368}"/>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98811020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2. SPEC performance comparative analysis</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SPEC benchmarks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SPECfp2000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3" name="Picture 2">
            <a:extLst>
              <a:ext uri="{FF2B5EF4-FFF2-40B4-BE49-F238E27FC236}">
                <a16:creationId xmlns:a16="http://schemas.microsoft.com/office/drawing/2014/main" id="{4AE8DCFB-DBE3-87DB-276E-197A8A15860D}"/>
              </a:ext>
            </a:extLst>
          </p:cNvPr>
          <p:cNvPicPr>
            <a:picLocks noChangeAspect="1"/>
          </p:cNvPicPr>
          <p:nvPr/>
        </p:nvPicPr>
        <p:blipFill>
          <a:blip r:embed="rId2"/>
          <a:stretch>
            <a:fillRect/>
          </a:stretch>
        </p:blipFill>
        <p:spPr>
          <a:xfrm>
            <a:off x="5366051" y="985957"/>
            <a:ext cx="5604898" cy="4065404"/>
          </a:xfrm>
          <a:prstGeom prst="rect">
            <a:avLst/>
          </a:prstGeom>
        </p:spPr>
      </p:pic>
      <p:pic>
        <p:nvPicPr>
          <p:cNvPr id="12" name="Picture 11" descr="A graph showing the number of cpus&#10;&#10;Description automatically generated">
            <a:extLst>
              <a:ext uri="{FF2B5EF4-FFF2-40B4-BE49-F238E27FC236}">
                <a16:creationId xmlns:a16="http://schemas.microsoft.com/office/drawing/2014/main" id="{92EDF7B5-6568-40DB-3891-E00287FBE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051" y="985956"/>
            <a:ext cx="5608434" cy="4065403"/>
          </a:xfrm>
          <a:prstGeom prst="rect">
            <a:avLst/>
          </a:prstGeom>
        </p:spPr>
      </p:pic>
      <p:sp>
        <p:nvSpPr>
          <p:cNvPr id="2" name="Tijdelijke aanduiding voor datum 4">
            <a:extLst>
              <a:ext uri="{FF2B5EF4-FFF2-40B4-BE49-F238E27FC236}">
                <a16:creationId xmlns:a16="http://schemas.microsoft.com/office/drawing/2014/main" id="{1A19324A-385A-1471-D6A3-D506B7A84EB6}"/>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2098000640"/>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2. SPEC performance comparative analysis</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SPEC benchmarks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SPECfp2000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 normalized</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2" name="Picture 1">
            <a:extLst>
              <a:ext uri="{FF2B5EF4-FFF2-40B4-BE49-F238E27FC236}">
                <a16:creationId xmlns:a16="http://schemas.microsoft.com/office/drawing/2014/main" id="{768C732C-44C3-D7F0-309C-3ED00A4463AB}"/>
              </a:ext>
            </a:extLst>
          </p:cNvPr>
          <p:cNvPicPr>
            <a:picLocks noChangeAspect="1"/>
          </p:cNvPicPr>
          <p:nvPr/>
        </p:nvPicPr>
        <p:blipFill>
          <a:blip r:embed="rId2"/>
          <a:stretch>
            <a:fillRect/>
          </a:stretch>
        </p:blipFill>
        <p:spPr>
          <a:xfrm>
            <a:off x="5366051" y="989347"/>
            <a:ext cx="5647746" cy="4062012"/>
          </a:xfrm>
          <a:prstGeom prst="rect">
            <a:avLst/>
          </a:prstGeom>
        </p:spPr>
      </p:pic>
      <p:sp>
        <p:nvSpPr>
          <p:cNvPr id="3" name="Tijdelijke aanduiding voor datum 4">
            <a:extLst>
              <a:ext uri="{FF2B5EF4-FFF2-40B4-BE49-F238E27FC236}">
                <a16:creationId xmlns:a16="http://schemas.microsoft.com/office/drawing/2014/main" id="{CBBE3404-42C4-F259-A7A2-75ED2A213A63}"/>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3908273822"/>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2. SPEC performance comparative analysis</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SPEC benchmarks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SPECfp2000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 normalized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SPECfp2000 normalized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5" name="Picture 4" descr="A graph of different colored lines&#10;&#10;Description automatically generated">
            <a:extLst>
              <a:ext uri="{FF2B5EF4-FFF2-40B4-BE49-F238E27FC236}">
                <a16:creationId xmlns:a16="http://schemas.microsoft.com/office/drawing/2014/main" id="{A30F8706-068E-6A37-7EA3-28B4D7536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050" y="986699"/>
            <a:ext cx="5607409" cy="4064660"/>
          </a:xfrm>
          <a:prstGeom prst="rect">
            <a:avLst/>
          </a:prstGeom>
        </p:spPr>
      </p:pic>
      <p:sp>
        <p:nvSpPr>
          <p:cNvPr id="2" name="Tijdelijke aanduiding voor datum 4">
            <a:extLst>
              <a:ext uri="{FF2B5EF4-FFF2-40B4-BE49-F238E27FC236}">
                <a16:creationId xmlns:a16="http://schemas.microsoft.com/office/drawing/2014/main" id="{481D4534-7EBF-F16C-E0F5-146609C19715}"/>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179126347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2. SPEC performance comparative analysis</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SPEC benchmarks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SPECfp2000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 normalized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SPECfp2000 normalized</a:t>
            </a:r>
          </a:p>
          <a:p>
            <a:pPr defTabSz="719137">
              <a:lnSpc>
                <a:spcPct val="90000"/>
              </a:lnSpc>
              <a:spcBef>
                <a:spcPts val="1200"/>
              </a:spcBef>
              <a:buClr>
                <a:srgbClr val="FFFFFF"/>
              </a:buClr>
              <a:buSzPct val="100000"/>
              <a:defRPr sz="1600">
                <a:solidFill>
                  <a:srgbClr val="FFFFFF"/>
                </a:solidFill>
              </a:defRPr>
            </a:pPr>
            <a:r>
              <a:rPr lang="en-US" dirty="0"/>
              <a:t>Conclusions</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SPEC performance is competitive</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6" name="Picture 5">
            <a:extLst>
              <a:ext uri="{FF2B5EF4-FFF2-40B4-BE49-F238E27FC236}">
                <a16:creationId xmlns:a16="http://schemas.microsoft.com/office/drawing/2014/main" id="{FE01C64C-8A8D-5057-890B-AE85E1276182}"/>
              </a:ext>
            </a:extLst>
          </p:cNvPr>
          <p:cNvPicPr>
            <a:picLocks noChangeAspect="1"/>
          </p:cNvPicPr>
          <p:nvPr/>
        </p:nvPicPr>
        <p:blipFill>
          <a:blip r:embed="rId2"/>
          <a:stretch>
            <a:fillRect/>
          </a:stretch>
        </p:blipFill>
        <p:spPr>
          <a:xfrm>
            <a:off x="4758935" y="966062"/>
            <a:ext cx="3176731" cy="2304180"/>
          </a:xfrm>
          <a:prstGeom prst="rect">
            <a:avLst/>
          </a:prstGeom>
        </p:spPr>
      </p:pic>
      <p:pic>
        <p:nvPicPr>
          <p:cNvPr id="8" name="Picture 7" descr="A graph showing the number of cpus&#10;&#10;Description automatically generated">
            <a:extLst>
              <a:ext uri="{FF2B5EF4-FFF2-40B4-BE49-F238E27FC236}">
                <a16:creationId xmlns:a16="http://schemas.microsoft.com/office/drawing/2014/main" id="{9AE4263D-9A6C-8403-3514-9258DE13E3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2739" y="966062"/>
            <a:ext cx="3178734" cy="2304179"/>
          </a:xfrm>
          <a:prstGeom prst="rect">
            <a:avLst/>
          </a:prstGeom>
        </p:spPr>
      </p:pic>
      <p:pic>
        <p:nvPicPr>
          <p:cNvPr id="9" name="Picture 8">
            <a:extLst>
              <a:ext uri="{FF2B5EF4-FFF2-40B4-BE49-F238E27FC236}">
                <a16:creationId xmlns:a16="http://schemas.microsoft.com/office/drawing/2014/main" id="{4C8321B3-189B-C3AD-3B51-F29AAAEAC376}"/>
              </a:ext>
            </a:extLst>
          </p:cNvPr>
          <p:cNvPicPr>
            <a:picLocks noChangeAspect="1"/>
          </p:cNvPicPr>
          <p:nvPr/>
        </p:nvPicPr>
        <p:blipFill>
          <a:blip r:embed="rId4"/>
          <a:stretch>
            <a:fillRect/>
          </a:stretch>
        </p:blipFill>
        <p:spPr>
          <a:xfrm>
            <a:off x="4758935" y="3531698"/>
            <a:ext cx="3176731" cy="2284791"/>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2CBDE525-7C1D-B3E9-9EC1-8E620E7621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2739" y="3531698"/>
            <a:ext cx="3178154" cy="2303758"/>
          </a:xfrm>
          <a:prstGeom prst="rect">
            <a:avLst/>
          </a:prstGeom>
        </p:spPr>
      </p:pic>
      <p:sp>
        <p:nvSpPr>
          <p:cNvPr id="2" name="Tijdelijke aanduiding voor datum 4">
            <a:extLst>
              <a:ext uri="{FF2B5EF4-FFF2-40B4-BE49-F238E27FC236}">
                <a16:creationId xmlns:a16="http://schemas.microsoft.com/office/drawing/2014/main" id="{F0F53C18-3DD6-38B1-9B47-5A7E70F86CAB}"/>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302392897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2. SPEC performance comparative analysis</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SPEC benchmarks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SPECfp2000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 normalized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SPECfp2000 normalized</a:t>
            </a:r>
          </a:p>
          <a:p>
            <a:pPr defTabSz="719137">
              <a:lnSpc>
                <a:spcPct val="90000"/>
              </a:lnSpc>
              <a:spcBef>
                <a:spcPts val="1200"/>
              </a:spcBef>
              <a:buClr>
                <a:srgbClr val="FFFFFF"/>
              </a:buClr>
              <a:buSzPct val="100000"/>
              <a:defRPr sz="1600">
                <a:solidFill>
                  <a:srgbClr val="FFFFFF"/>
                </a:solidFill>
              </a:defRPr>
            </a:pPr>
            <a:r>
              <a:rPr lang="en-US" dirty="0"/>
              <a:t>Conclusions</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SPEC performance is competitive</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At normalized clock speed it performs better</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6" name="Picture 5">
            <a:extLst>
              <a:ext uri="{FF2B5EF4-FFF2-40B4-BE49-F238E27FC236}">
                <a16:creationId xmlns:a16="http://schemas.microsoft.com/office/drawing/2014/main" id="{FE01C64C-8A8D-5057-890B-AE85E1276182}"/>
              </a:ext>
            </a:extLst>
          </p:cNvPr>
          <p:cNvPicPr>
            <a:picLocks noChangeAspect="1"/>
          </p:cNvPicPr>
          <p:nvPr/>
        </p:nvPicPr>
        <p:blipFill>
          <a:blip r:embed="rId2"/>
          <a:stretch>
            <a:fillRect/>
          </a:stretch>
        </p:blipFill>
        <p:spPr>
          <a:xfrm>
            <a:off x="4758935" y="966062"/>
            <a:ext cx="3176731" cy="2304180"/>
          </a:xfrm>
          <a:prstGeom prst="rect">
            <a:avLst/>
          </a:prstGeom>
        </p:spPr>
      </p:pic>
      <p:pic>
        <p:nvPicPr>
          <p:cNvPr id="8" name="Picture 7" descr="A graph showing the number of cpus&#10;&#10;Description automatically generated">
            <a:extLst>
              <a:ext uri="{FF2B5EF4-FFF2-40B4-BE49-F238E27FC236}">
                <a16:creationId xmlns:a16="http://schemas.microsoft.com/office/drawing/2014/main" id="{9AE4263D-9A6C-8403-3514-9258DE13E3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2739" y="966062"/>
            <a:ext cx="3178734" cy="2304179"/>
          </a:xfrm>
          <a:prstGeom prst="rect">
            <a:avLst/>
          </a:prstGeom>
        </p:spPr>
      </p:pic>
      <p:pic>
        <p:nvPicPr>
          <p:cNvPr id="9" name="Picture 8">
            <a:extLst>
              <a:ext uri="{FF2B5EF4-FFF2-40B4-BE49-F238E27FC236}">
                <a16:creationId xmlns:a16="http://schemas.microsoft.com/office/drawing/2014/main" id="{4C8321B3-189B-C3AD-3B51-F29AAAEAC376}"/>
              </a:ext>
            </a:extLst>
          </p:cNvPr>
          <p:cNvPicPr>
            <a:picLocks noChangeAspect="1"/>
          </p:cNvPicPr>
          <p:nvPr/>
        </p:nvPicPr>
        <p:blipFill>
          <a:blip r:embed="rId4"/>
          <a:stretch>
            <a:fillRect/>
          </a:stretch>
        </p:blipFill>
        <p:spPr>
          <a:xfrm>
            <a:off x="4758935" y="3531698"/>
            <a:ext cx="3176731" cy="2284791"/>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2CBDE525-7C1D-B3E9-9EC1-8E620E7621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2739" y="3531698"/>
            <a:ext cx="3178154" cy="2303758"/>
          </a:xfrm>
          <a:prstGeom prst="rect">
            <a:avLst/>
          </a:prstGeom>
        </p:spPr>
      </p:pic>
      <p:sp>
        <p:nvSpPr>
          <p:cNvPr id="2" name="Tijdelijke aanduiding voor datum 4">
            <a:extLst>
              <a:ext uri="{FF2B5EF4-FFF2-40B4-BE49-F238E27FC236}">
                <a16:creationId xmlns:a16="http://schemas.microsoft.com/office/drawing/2014/main" id="{EF734687-D07F-A722-4A41-BEEC23D62243}"/>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63536946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2. SPEC performance comparative analysis</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SPEC benchmarks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SPECfp2000</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SPECint2000 normalized</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SPECfp2000 normalized</a:t>
            </a:r>
          </a:p>
          <a:p>
            <a:pPr defTabSz="719137">
              <a:lnSpc>
                <a:spcPct val="90000"/>
              </a:lnSpc>
              <a:spcBef>
                <a:spcPts val="1200"/>
              </a:spcBef>
              <a:buClr>
                <a:srgbClr val="FFFFFF"/>
              </a:buClr>
              <a:buSzPct val="100000"/>
              <a:defRPr sz="1600">
                <a:solidFill>
                  <a:srgbClr val="FFFFFF"/>
                </a:solidFill>
              </a:defRPr>
            </a:pPr>
            <a:r>
              <a:rPr lang="en-US" dirty="0"/>
              <a:t>Conclusions</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SPEC performance is competitive</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At normalized clock speed it performs better</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Performs best in FP workloads</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6" name="Picture 5">
            <a:extLst>
              <a:ext uri="{FF2B5EF4-FFF2-40B4-BE49-F238E27FC236}">
                <a16:creationId xmlns:a16="http://schemas.microsoft.com/office/drawing/2014/main" id="{FE01C64C-8A8D-5057-890B-AE85E1276182}"/>
              </a:ext>
            </a:extLst>
          </p:cNvPr>
          <p:cNvPicPr>
            <a:picLocks noChangeAspect="1"/>
          </p:cNvPicPr>
          <p:nvPr/>
        </p:nvPicPr>
        <p:blipFill>
          <a:blip r:embed="rId2"/>
          <a:stretch>
            <a:fillRect/>
          </a:stretch>
        </p:blipFill>
        <p:spPr>
          <a:xfrm>
            <a:off x="4758935" y="966062"/>
            <a:ext cx="3176731" cy="2304180"/>
          </a:xfrm>
          <a:prstGeom prst="rect">
            <a:avLst/>
          </a:prstGeom>
        </p:spPr>
      </p:pic>
      <p:pic>
        <p:nvPicPr>
          <p:cNvPr id="8" name="Picture 7" descr="A graph showing the number of cpus&#10;&#10;Description automatically generated">
            <a:extLst>
              <a:ext uri="{FF2B5EF4-FFF2-40B4-BE49-F238E27FC236}">
                <a16:creationId xmlns:a16="http://schemas.microsoft.com/office/drawing/2014/main" id="{9AE4263D-9A6C-8403-3514-9258DE13E3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2739" y="966062"/>
            <a:ext cx="3178734" cy="2304179"/>
          </a:xfrm>
          <a:prstGeom prst="rect">
            <a:avLst/>
          </a:prstGeom>
        </p:spPr>
      </p:pic>
      <p:pic>
        <p:nvPicPr>
          <p:cNvPr id="9" name="Picture 8">
            <a:extLst>
              <a:ext uri="{FF2B5EF4-FFF2-40B4-BE49-F238E27FC236}">
                <a16:creationId xmlns:a16="http://schemas.microsoft.com/office/drawing/2014/main" id="{4C8321B3-189B-C3AD-3B51-F29AAAEAC376}"/>
              </a:ext>
            </a:extLst>
          </p:cNvPr>
          <p:cNvPicPr>
            <a:picLocks noChangeAspect="1"/>
          </p:cNvPicPr>
          <p:nvPr/>
        </p:nvPicPr>
        <p:blipFill>
          <a:blip r:embed="rId4"/>
          <a:stretch>
            <a:fillRect/>
          </a:stretch>
        </p:blipFill>
        <p:spPr>
          <a:xfrm>
            <a:off x="4758935" y="3531698"/>
            <a:ext cx="3176731" cy="2284791"/>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2CBDE525-7C1D-B3E9-9EC1-8E620E7621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2739" y="3531698"/>
            <a:ext cx="3178154" cy="2303758"/>
          </a:xfrm>
          <a:prstGeom prst="rect">
            <a:avLst/>
          </a:prstGeom>
        </p:spPr>
      </p:pic>
      <p:sp>
        <p:nvSpPr>
          <p:cNvPr id="2" name="Tijdelijke aanduiding voor datum 4">
            <a:extLst>
              <a:ext uri="{FF2B5EF4-FFF2-40B4-BE49-F238E27FC236}">
                <a16:creationId xmlns:a16="http://schemas.microsoft.com/office/drawing/2014/main" id="{F347FF5B-FA24-2B0F-B7B7-558ADEBE8180}"/>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149805914"/>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8" y="741499"/>
            <a:ext cx="3757387" cy="490401"/>
          </a:xfrm>
          <a:prstGeom prst="rect">
            <a:avLst/>
          </a:prstGeom>
        </p:spPr>
        <p:txBody>
          <a:bodyPr>
            <a:noAutofit/>
          </a:bodyPr>
          <a:lstStyle>
            <a:lvl1pPr defTabSz="850391">
              <a:tabLst>
                <a:tab pos="1155700" algn="l"/>
              </a:tabLst>
              <a:defRPr sz="2976"/>
            </a:lvl1pPr>
          </a:lstStyle>
          <a:p>
            <a:r>
              <a:rPr lang="en-US" sz="2000" dirty="0"/>
              <a:t>3. Theoretical performance comparative analysis</a:t>
            </a:r>
            <a:endParaRPr sz="2000"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Theoretical performance limits of EPIC</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10242" name="Picture 2" descr="IA-64 — Вікіпедія">
            <a:extLst>
              <a:ext uri="{FF2B5EF4-FFF2-40B4-BE49-F238E27FC236}">
                <a16:creationId xmlns:a16="http://schemas.microsoft.com/office/drawing/2014/main" id="{BB45B8CF-BBA6-1FF4-738C-1BF85038F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3722" y="905998"/>
            <a:ext cx="6112309" cy="4573909"/>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atum 4">
            <a:extLst>
              <a:ext uri="{FF2B5EF4-FFF2-40B4-BE49-F238E27FC236}">
                <a16:creationId xmlns:a16="http://schemas.microsoft.com/office/drawing/2014/main" id="{EC671918-BA6F-A195-2645-4BDD42BCAB13}"/>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3304842634"/>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Theoretical performance limits of EPIC</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Speculative execution</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15" name="Picture 14">
            <a:extLst>
              <a:ext uri="{FF2B5EF4-FFF2-40B4-BE49-F238E27FC236}">
                <a16:creationId xmlns:a16="http://schemas.microsoft.com/office/drawing/2014/main" id="{3D3D0924-5729-6B7D-607D-B654555ABBCC}"/>
              </a:ext>
            </a:extLst>
          </p:cNvPr>
          <p:cNvPicPr>
            <a:picLocks noChangeAspect="1"/>
          </p:cNvPicPr>
          <p:nvPr/>
        </p:nvPicPr>
        <p:blipFill>
          <a:blip r:embed="rId2"/>
          <a:stretch>
            <a:fillRect/>
          </a:stretch>
        </p:blipFill>
        <p:spPr>
          <a:xfrm>
            <a:off x="5033421" y="654957"/>
            <a:ext cx="6460079" cy="2392622"/>
          </a:xfrm>
          <a:prstGeom prst="rect">
            <a:avLst/>
          </a:prstGeom>
        </p:spPr>
      </p:pic>
      <p:sp>
        <p:nvSpPr>
          <p:cNvPr id="19" name="Titel 25">
            <a:extLst>
              <a:ext uri="{FF2B5EF4-FFF2-40B4-BE49-F238E27FC236}">
                <a16:creationId xmlns:a16="http://schemas.microsoft.com/office/drawing/2014/main" id="{87AA65DE-CF34-7B1E-8F81-EDD0ACF99CFD}"/>
              </a:ext>
            </a:extLst>
          </p:cNvPr>
          <p:cNvSpPr txBox="1">
            <a:spLocks noGrp="1"/>
          </p:cNvSpPr>
          <p:nvPr>
            <p:ph type="title"/>
          </p:nvPr>
        </p:nvSpPr>
        <p:spPr>
          <a:xfrm>
            <a:off x="698498" y="741499"/>
            <a:ext cx="3757387" cy="490401"/>
          </a:xfrm>
          <a:prstGeom prst="rect">
            <a:avLst/>
          </a:prstGeom>
        </p:spPr>
        <p:txBody>
          <a:bodyPr>
            <a:noAutofit/>
          </a:bodyPr>
          <a:lstStyle>
            <a:lvl1pPr defTabSz="850391">
              <a:tabLst>
                <a:tab pos="1155700" algn="l"/>
              </a:tabLst>
              <a:defRPr sz="2976"/>
            </a:lvl1pPr>
          </a:lstStyle>
          <a:p>
            <a:r>
              <a:rPr lang="en-US" sz="2000" dirty="0"/>
              <a:t>3. Theoretical performance comparative analysis</a:t>
            </a:r>
            <a:endParaRPr sz="2000" dirty="0"/>
          </a:p>
        </p:txBody>
      </p:sp>
      <p:sp>
        <p:nvSpPr>
          <p:cNvPr id="2" name="Tijdelijke aanduiding voor datum 4">
            <a:extLst>
              <a:ext uri="{FF2B5EF4-FFF2-40B4-BE49-F238E27FC236}">
                <a16:creationId xmlns:a16="http://schemas.microsoft.com/office/drawing/2014/main" id="{CCAA1D47-6751-944F-3D98-76A689386856}"/>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214752575"/>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Theoretical performance limits of EPIC</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Speculative execution</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EPIC: Compiler chooses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3" name="Picture 2">
            <a:extLst>
              <a:ext uri="{FF2B5EF4-FFF2-40B4-BE49-F238E27FC236}">
                <a16:creationId xmlns:a16="http://schemas.microsoft.com/office/drawing/2014/main" id="{E37C3BEC-0EBF-F9AE-3A8E-99859A2DC74A}"/>
              </a:ext>
            </a:extLst>
          </p:cNvPr>
          <p:cNvPicPr>
            <a:picLocks noChangeAspect="1"/>
          </p:cNvPicPr>
          <p:nvPr/>
        </p:nvPicPr>
        <p:blipFill>
          <a:blip r:embed="rId2"/>
          <a:stretch>
            <a:fillRect/>
          </a:stretch>
        </p:blipFill>
        <p:spPr>
          <a:xfrm>
            <a:off x="5639879" y="3169697"/>
            <a:ext cx="5178668" cy="2048703"/>
          </a:xfrm>
          <a:prstGeom prst="rect">
            <a:avLst/>
          </a:prstGeom>
        </p:spPr>
      </p:pic>
      <p:pic>
        <p:nvPicPr>
          <p:cNvPr id="5" name="Picture 4">
            <a:extLst>
              <a:ext uri="{FF2B5EF4-FFF2-40B4-BE49-F238E27FC236}">
                <a16:creationId xmlns:a16="http://schemas.microsoft.com/office/drawing/2014/main" id="{FE7845A4-C1C8-B125-CDC6-7B5381200C23}"/>
              </a:ext>
            </a:extLst>
          </p:cNvPr>
          <p:cNvPicPr>
            <a:picLocks noChangeAspect="1"/>
          </p:cNvPicPr>
          <p:nvPr/>
        </p:nvPicPr>
        <p:blipFill>
          <a:blip r:embed="rId3"/>
          <a:stretch>
            <a:fillRect/>
          </a:stretch>
        </p:blipFill>
        <p:spPr>
          <a:xfrm>
            <a:off x="5033421" y="654957"/>
            <a:ext cx="6460079" cy="2392622"/>
          </a:xfrm>
          <a:prstGeom prst="rect">
            <a:avLst/>
          </a:prstGeom>
        </p:spPr>
      </p:pic>
      <p:sp>
        <p:nvSpPr>
          <p:cNvPr id="6" name="Arrow: Down 5">
            <a:extLst>
              <a:ext uri="{FF2B5EF4-FFF2-40B4-BE49-F238E27FC236}">
                <a16:creationId xmlns:a16="http://schemas.microsoft.com/office/drawing/2014/main" id="{F5A6BC6F-808A-EBAE-9203-0389283CF8AF}"/>
              </a:ext>
            </a:extLst>
          </p:cNvPr>
          <p:cNvSpPr/>
          <p:nvPr/>
        </p:nvSpPr>
        <p:spPr>
          <a:xfrm rot="1800000">
            <a:off x="6326149" y="4964838"/>
            <a:ext cx="712177" cy="1111422"/>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7" name="Arrow: Down 6">
            <a:extLst>
              <a:ext uri="{FF2B5EF4-FFF2-40B4-BE49-F238E27FC236}">
                <a16:creationId xmlns:a16="http://schemas.microsoft.com/office/drawing/2014/main" id="{F5A952A2-A761-3DA5-820B-E7AFD3CA9679}"/>
              </a:ext>
            </a:extLst>
          </p:cNvPr>
          <p:cNvSpPr/>
          <p:nvPr/>
        </p:nvSpPr>
        <p:spPr>
          <a:xfrm rot="19800000">
            <a:off x="8931604" y="4988029"/>
            <a:ext cx="712177" cy="1111422"/>
          </a:xfrm>
          <a:prstGeom prst="downArrow">
            <a:avLst/>
          </a:prstGeom>
          <a:ln/>
        </p:spPr>
        <p:style>
          <a:lnRef idx="2">
            <a:schemeClr val="accent1">
              <a:shade val="15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 name="Tijdelijke aanduiding voor datum 4">
            <a:extLst>
              <a:ext uri="{FF2B5EF4-FFF2-40B4-BE49-F238E27FC236}">
                <a16:creationId xmlns:a16="http://schemas.microsoft.com/office/drawing/2014/main" id="{35FA6AFD-2CA6-CD22-6EDE-CA8C9189B54F}"/>
              </a:ext>
            </a:extLst>
          </p:cNvPr>
          <p:cNvSpPr txBox="1"/>
          <p:nvPr/>
        </p:nvSpPr>
        <p:spPr>
          <a:xfrm>
            <a:off x="5888865" y="6179854"/>
            <a:ext cx="137961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a:defRPr sz="1200">
                <a:solidFill>
                  <a:srgbClr val="A6A6A6"/>
                </a:solidFill>
              </a:defRPr>
            </a:lvl1pPr>
          </a:lstStyle>
          <a:p>
            <a:pPr algn="l"/>
            <a:r>
              <a:rPr lang="en-GB" sz="1800" dirty="0">
                <a:solidFill>
                  <a:schemeClr val="tx1"/>
                </a:solidFill>
              </a:rPr>
              <a:t>Speculative?</a:t>
            </a:r>
            <a:endParaRPr sz="1800" dirty="0">
              <a:solidFill>
                <a:schemeClr val="tx1"/>
              </a:solidFill>
            </a:endParaRPr>
          </a:p>
        </p:txBody>
      </p:sp>
      <p:sp>
        <p:nvSpPr>
          <p:cNvPr id="9" name="Tijdelijke aanduiding voor datum 4">
            <a:extLst>
              <a:ext uri="{FF2B5EF4-FFF2-40B4-BE49-F238E27FC236}">
                <a16:creationId xmlns:a16="http://schemas.microsoft.com/office/drawing/2014/main" id="{AC3C564E-4AF2-A14D-F8FF-118D0980AFEF}"/>
              </a:ext>
            </a:extLst>
          </p:cNvPr>
          <p:cNvSpPr txBox="1"/>
          <p:nvPr/>
        </p:nvSpPr>
        <p:spPr>
          <a:xfrm>
            <a:off x="9184125" y="6179854"/>
            <a:ext cx="137961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r">
              <a:defRPr sz="1200">
                <a:solidFill>
                  <a:srgbClr val="A6A6A6"/>
                </a:solidFill>
              </a:defRPr>
            </a:lvl1pPr>
          </a:lstStyle>
          <a:p>
            <a:pPr algn="l"/>
            <a:r>
              <a:rPr lang="en-GB" sz="1800" dirty="0">
                <a:solidFill>
                  <a:schemeClr val="tx1"/>
                </a:solidFill>
              </a:rPr>
              <a:t>In-order?</a:t>
            </a:r>
            <a:endParaRPr sz="1800" dirty="0">
              <a:solidFill>
                <a:schemeClr val="tx1"/>
              </a:solidFill>
            </a:endParaRPr>
          </a:p>
        </p:txBody>
      </p:sp>
      <p:sp>
        <p:nvSpPr>
          <p:cNvPr id="13" name="Titel 25">
            <a:extLst>
              <a:ext uri="{FF2B5EF4-FFF2-40B4-BE49-F238E27FC236}">
                <a16:creationId xmlns:a16="http://schemas.microsoft.com/office/drawing/2014/main" id="{F5FE98DE-C92F-0E3C-0A9F-7D1FE866740F}"/>
              </a:ext>
            </a:extLst>
          </p:cNvPr>
          <p:cNvSpPr txBox="1">
            <a:spLocks noGrp="1"/>
          </p:cNvSpPr>
          <p:nvPr>
            <p:ph type="title"/>
          </p:nvPr>
        </p:nvSpPr>
        <p:spPr>
          <a:xfrm>
            <a:off x="698498" y="741499"/>
            <a:ext cx="3757387" cy="490401"/>
          </a:xfrm>
          <a:prstGeom prst="rect">
            <a:avLst/>
          </a:prstGeom>
        </p:spPr>
        <p:txBody>
          <a:bodyPr>
            <a:noAutofit/>
          </a:bodyPr>
          <a:lstStyle>
            <a:lvl1pPr defTabSz="850391">
              <a:tabLst>
                <a:tab pos="1155700" algn="l"/>
              </a:tabLst>
              <a:defRPr sz="2976"/>
            </a:lvl1pPr>
          </a:lstStyle>
          <a:p>
            <a:r>
              <a:rPr lang="en-US" sz="2000" dirty="0"/>
              <a:t>3. Theoretical performance comparative analysis</a:t>
            </a:r>
            <a:endParaRPr sz="2000" dirty="0"/>
          </a:p>
        </p:txBody>
      </p:sp>
      <p:sp>
        <p:nvSpPr>
          <p:cNvPr id="4" name="Tijdelijke aanduiding voor datum 4">
            <a:extLst>
              <a:ext uri="{FF2B5EF4-FFF2-40B4-BE49-F238E27FC236}">
                <a16:creationId xmlns:a16="http://schemas.microsoft.com/office/drawing/2014/main" id="{A4736163-8AB3-B9E4-153B-9A4937280A99}"/>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205236917"/>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2" name="Tijdelijke aanduiding voor tekst 35"/>
          <p:cNvSpPr txBox="1">
            <a:spLocks noGrp="1"/>
          </p:cNvSpPr>
          <p:nvPr>
            <p:ph type="body" sz="half" idx="1"/>
          </p:nvPr>
        </p:nvSpPr>
        <p:spPr>
          <a:xfrm>
            <a:off x="7783149" y="0"/>
            <a:ext cx="4412523" cy="6858000"/>
          </a:xfrm>
          <a:prstGeom prst="rect">
            <a:avLst/>
          </a:prstGeom>
        </p:spPr>
        <p:txBody>
          <a:bodyPr/>
          <a:lstStyle/>
          <a:p>
            <a:endParaRPr dirty="0"/>
          </a:p>
        </p:txBody>
      </p:sp>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US" dirty="0"/>
              <a:t>Presentation structure</a:t>
            </a:r>
            <a:endParaRPr dirty="0"/>
          </a:p>
        </p:txBody>
      </p:sp>
      <p:sp>
        <p:nvSpPr>
          <p:cNvPr id="3177" name="Tijdelijke aanduiding voor verticale tekst 11"/>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pPr marL="0" indent="0">
              <a:buNone/>
            </a:pPr>
            <a:r>
              <a:rPr lang="en-US" dirty="0"/>
              <a:t>Introduction</a:t>
            </a:r>
          </a:p>
          <a:p>
            <a:r>
              <a:rPr lang="en-US" dirty="0"/>
              <a:t>Summary Itanium</a:t>
            </a:r>
          </a:p>
          <a:p>
            <a:r>
              <a:rPr lang="en-US" dirty="0"/>
              <a:t>Failure definition</a:t>
            </a:r>
          </a:p>
          <a:p>
            <a:r>
              <a:rPr lang="en-US" dirty="0"/>
              <a:t>Motivation</a:t>
            </a:r>
          </a:p>
          <a:p>
            <a:pPr marL="0" indent="0">
              <a:buNone/>
            </a:pPr>
            <a:r>
              <a:rPr lang="en-US" dirty="0"/>
              <a:t>Experiment results</a:t>
            </a:r>
          </a:p>
          <a:p>
            <a:r>
              <a:rPr lang="en-US" dirty="0"/>
              <a:t>Market reception</a:t>
            </a:r>
          </a:p>
          <a:p>
            <a:r>
              <a:rPr lang="en-US" dirty="0"/>
              <a:t>Performance comparative analysis</a:t>
            </a:r>
          </a:p>
          <a:p>
            <a:r>
              <a:rPr lang="en-US" dirty="0"/>
              <a:t>Static analysis of IA-64 Binaries</a:t>
            </a:r>
          </a:p>
          <a:p>
            <a:r>
              <a:rPr lang="en-US" dirty="0"/>
              <a:t>Hardware complexity analysis</a:t>
            </a:r>
          </a:p>
          <a:p>
            <a:r>
              <a:rPr lang="en-US" dirty="0"/>
              <a:t>Differentiation business strategy framework</a:t>
            </a:r>
          </a:p>
          <a:p>
            <a:pPr marL="0" indent="0">
              <a:buNone/>
            </a:pPr>
            <a:r>
              <a:rPr lang="en-US" dirty="0"/>
              <a:t>Conclusion</a:t>
            </a:r>
          </a:p>
          <a:p>
            <a:r>
              <a:rPr lang="en-US" dirty="0"/>
              <a:t>Summary</a:t>
            </a:r>
          </a:p>
          <a:p>
            <a:r>
              <a:rPr lang="en-US" dirty="0"/>
              <a:t>Conclusion</a:t>
            </a:r>
          </a:p>
          <a:p>
            <a:endParaRPr lang="en-NL"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pic>
        <p:nvPicPr>
          <p:cNvPr id="4" name="Picture 2" descr="3000 NewsWire: Intel takes Itanium towards Xeon's standard">
            <a:extLst>
              <a:ext uri="{FF2B5EF4-FFF2-40B4-BE49-F238E27FC236}">
                <a16:creationId xmlns:a16="http://schemas.microsoft.com/office/drawing/2014/main" id="{C7131407-EB55-9666-8388-60AF09FC0C05}"/>
              </a:ext>
            </a:extLst>
          </p:cNvPr>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6320"/>
                    </a14:imgEffect>
                    <a14:imgEffect>
                      <a14:saturation sat="33000"/>
                    </a14:imgEffect>
                  </a14:imgLayer>
                </a14:imgProps>
              </a:ext>
              <a:ext uri="{28A0092B-C50C-407E-A947-70E740481C1C}">
                <a14:useLocalDpi xmlns:a14="http://schemas.microsoft.com/office/drawing/2010/main" val="0"/>
              </a:ext>
            </a:extLst>
          </a:blip>
          <a:srcRect l="60291"/>
          <a:stretch/>
        </p:blipFill>
        <p:spPr bwMode="auto">
          <a:xfrm>
            <a:off x="7783149" y="-1433"/>
            <a:ext cx="440885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FA2F70-9027-0893-B59E-D5959F6FF883}"/>
              </a:ext>
            </a:extLst>
          </p:cNvPr>
          <p:cNvSpPr txBox="1"/>
          <p:nvPr/>
        </p:nvSpPr>
        <p:spPr>
          <a:xfrm>
            <a:off x="0" y="-2866"/>
            <a:ext cx="97536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i="1" dirty="0">
                <a:solidFill>
                  <a:schemeClr val="accent1"/>
                </a:solidFill>
              </a:rPr>
              <a:t>MSc thesis: Why did Itanium fail?</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Theoretical performance limits of EPIC</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Speculative execution</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EPIC: Compiler chooses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Traditional systems: Hardware chooses with Branch Predictor</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5" name="Picture 4">
            <a:extLst>
              <a:ext uri="{FF2B5EF4-FFF2-40B4-BE49-F238E27FC236}">
                <a16:creationId xmlns:a16="http://schemas.microsoft.com/office/drawing/2014/main" id="{FE7845A4-C1C8-B125-CDC6-7B5381200C23}"/>
              </a:ext>
            </a:extLst>
          </p:cNvPr>
          <p:cNvPicPr>
            <a:picLocks noChangeAspect="1"/>
          </p:cNvPicPr>
          <p:nvPr/>
        </p:nvPicPr>
        <p:blipFill>
          <a:blip r:embed="rId2"/>
          <a:stretch>
            <a:fillRect/>
          </a:stretch>
        </p:blipFill>
        <p:spPr>
          <a:xfrm>
            <a:off x="5033421" y="654957"/>
            <a:ext cx="6460079" cy="2392622"/>
          </a:xfrm>
          <a:prstGeom prst="rect">
            <a:avLst/>
          </a:prstGeom>
        </p:spPr>
      </p:pic>
      <p:pic>
        <p:nvPicPr>
          <p:cNvPr id="4098" name="Picture 2" descr="New Page 1">
            <a:extLst>
              <a:ext uri="{FF2B5EF4-FFF2-40B4-BE49-F238E27FC236}">
                <a16:creationId xmlns:a16="http://schemas.microsoft.com/office/drawing/2014/main" id="{1F530401-D4E7-16F9-3C85-E2F8AC26B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289" y="2950265"/>
            <a:ext cx="4301296" cy="3573986"/>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25">
            <a:extLst>
              <a:ext uri="{FF2B5EF4-FFF2-40B4-BE49-F238E27FC236}">
                <a16:creationId xmlns:a16="http://schemas.microsoft.com/office/drawing/2014/main" id="{191EFA40-72D9-EEAD-CCC1-302B68D8EC86}"/>
              </a:ext>
            </a:extLst>
          </p:cNvPr>
          <p:cNvSpPr txBox="1">
            <a:spLocks noGrp="1"/>
          </p:cNvSpPr>
          <p:nvPr>
            <p:ph type="title"/>
          </p:nvPr>
        </p:nvSpPr>
        <p:spPr>
          <a:xfrm>
            <a:off x="698498" y="741499"/>
            <a:ext cx="3757387" cy="490401"/>
          </a:xfrm>
          <a:prstGeom prst="rect">
            <a:avLst/>
          </a:prstGeom>
        </p:spPr>
        <p:txBody>
          <a:bodyPr>
            <a:noAutofit/>
          </a:bodyPr>
          <a:lstStyle>
            <a:lvl1pPr defTabSz="850391">
              <a:tabLst>
                <a:tab pos="1155700" algn="l"/>
              </a:tabLst>
              <a:defRPr sz="2976"/>
            </a:lvl1pPr>
          </a:lstStyle>
          <a:p>
            <a:r>
              <a:rPr lang="en-US" sz="2000" dirty="0"/>
              <a:t>3. Theoretical performance comparative analysis</a:t>
            </a:r>
            <a:endParaRPr sz="2000" dirty="0"/>
          </a:p>
        </p:txBody>
      </p:sp>
      <p:pic>
        <p:nvPicPr>
          <p:cNvPr id="3" name="Picture 2">
            <a:extLst>
              <a:ext uri="{FF2B5EF4-FFF2-40B4-BE49-F238E27FC236}">
                <a16:creationId xmlns:a16="http://schemas.microsoft.com/office/drawing/2014/main" id="{1F46393B-8CCE-07B7-7DEB-BC670126B35A}"/>
              </a:ext>
            </a:extLst>
          </p:cNvPr>
          <p:cNvPicPr>
            <a:picLocks noChangeAspect="1"/>
          </p:cNvPicPr>
          <p:nvPr/>
        </p:nvPicPr>
        <p:blipFill>
          <a:blip r:embed="rId4"/>
          <a:stretch>
            <a:fillRect/>
          </a:stretch>
        </p:blipFill>
        <p:spPr>
          <a:xfrm>
            <a:off x="6003289" y="2972530"/>
            <a:ext cx="4301296" cy="3575262"/>
          </a:xfrm>
          <a:prstGeom prst="rect">
            <a:avLst/>
          </a:prstGeom>
        </p:spPr>
      </p:pic>
      <p:sp>
        <p:nvSpPr>
          <p:cNvPr id="4" name="Tijdelijke aanduiding voor datum 4">
            <a:extLst>
              <a:ext uri="{FF2B5EF4-FFF2-40B4-BE49-F238E27FC236}">
                <a16:creationId xmlns:a16="http://schemas.microsoft.com/office/drawing/2014/main" id="{04F9C30A-399F-9229-3189-4A89A7BFCA34}"/>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609896879"/>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Theoretical performance limits of EPIC</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Speculative execution</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EPIC: Compiler chooses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Traditional systems: Hardware chooses with Branch Predictor</a:t>
            </a:r>
          </a:p>
          <a:p>
            <a:pPr defTabSz="719137">
              <a:lnSpc>
                <a:spcPct val="90000"/>
              </a:lnSpc>
              <a:spcBef>
                <a:spcPts val="1200"/>
              </a:spcBef>
              <a:buClr>
                <a:srgbClr val="FFFFFF"/>
              </a:buClr>
              <a:buSzPct val="100000"/>
              <a:defRPr sz="1600">
                <a:solidFill>
                  <a:srgbClr val="FFFFFF"/>
                </a:solidFill>
              </a:defRPr>
            </a:pPr>
            <a:r>
              <a:rPr lang="en-US" dirty="0"/>
              <a:t>Conclusion:</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EPIC will either lead to more execution overhead or latency compared to traditional systems</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10" name="Titel 25">
            <a:extLst>
              <a:ext uri="{FF2B5EF4-FFF2-40B4-BE49-F238E27FC236}">
                <a16:creationId xmlns:a16="http://schemas.microsoft.com/office/drawing/2014/main" id="{191EFA40-72D9-EEAD-CCC1-302B68D8EC86}"/>
              </a:ext>
            </a:extLst>
          </p:cNvPr>
          <p:cNvSpPr txBox="1">
            <a:spLocks noGrp="1"/>
          </p:cNvSpPr>
          <p:nvPr>
            <p:ph type="title"/>
          </p:nvPr>
        </p:nvSpPr>
        <p:spPr>
          <a:xfrm>
            <a:off x="698498" y="741499"/>
            <a:ext cx="3757387" cy="490401"/>
          </a:xfrm>
          <a:prstGeom prst="rect">
            <a:avLst/>
          </a:prstGeom>
        </p:spPr>
        <p:txBody>
          <a:bodyPr>
            <a:noAutofit/>
          </a:bodyPr>
          <a:lstStyle>
            <a:lvl1pPr defTabSz="850391">
              <a:tabLst>
                <a:tab pos="1155700" algn="l"/>
              </a:tabLst>
              <a:defRPr sz="2976"/>
            </a:lvl1pPr>
          </a:lstStyle>
          <a:p>
            <a:r>
              <a:rPr lang="en-US" sz="2000" dirty="0"/>
              <a:t>3. Theoretical performance comparative analysis</a:t>
            </a:r>
            <a:endParaRPr sz="2000" dirty="0"/>
          </a:p>
        </p:txBody>
      </p:sp>
      <p:pic>
        <p:nvPicPr>
          <p:cNvPr id="6" name="Picture 5">
            <a:extLst>
              <a:ext uri="{FF2B5EF4-FFF2-40B4-BE49-F238E27FC236}">
                <a16:creationId xmlns:a16="http://schemas.microsoft.com/office/drawing/2014/main" id="{1AE0E286-50C3-F0C9-984B-1DAF5FB63AA9}"/>
              </a:ext>
            </a:extLst>
          </p:cNvPr>
          <p:cNvPicPr>
            <a:picLocks noChangeAspect="1"/>
          </p:cNvPicPr>
          <p:nvPr/>
        </p:nvPicPr>
        <p:blipFill>
          <a:blip r:embed="rId2"/>
          <a:stretch>
            <a:fillRect/>
          </a:stretch>
        </p:blipFill>
        <p:spPr>
          <a:xfrm>
            <a:off x="4923693" y="2136440"/>
            <a:ext cx="7064900" cy="1847743"/>
          </a:xfrm>
          <a:prstGeom prst="rect">
            <a:avLst/>
          </a:prstGeom>
        </p:spPr>
      </p:pic>
      <p:sp>
        <p:nvSpPr>
          <p:cNvPr id="7" name="Rectangle 6">
            <a:extLst>
              <a:ext uri="{FF2B5EF4-FFF2-40B4-BE49-F238E27FC236}">
                <a16:creationId xmlns:a16="http://schemas.microsoft.com/office/drawing/2014/main" id="{CD53E442-9E05-ED22-4EA9-F708CCEA95C1}"/>
              </a:ext>
            </a:extLst>
          </p:cNvPr>
          <p:cNvSpPr/>
          <p:nvPr/>
        </p:nvSpPr>
        <p:spPr>
          <a:xfrm>
            <a:off x="7493610" y="3546963"/>
            <a:ext cx="316523" cy="272562"/>
          </a:xfrm>
          <a:prstGeom prst="rect">
            <a:avLst/>
          </a:prstGeom>
          <a:noFill/>
          <a:ln>
            <a:solidFill>
              <a:srgbClr val="FF0000"/>
            </a:solidFill>
            <a:prstDash val="dash"/>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8" name="Rectangle 7">
            <a:extLst>
              <a:ext uri="{FF2B5EF4-FFF2-40B4-BE49-F238E27FC236}">
                <a16:creationId xmlns:a16="http://schemas.microsoft.com/office/drawing/2014/main" id="{0F8C1022-4B1A-C63C-DFD3-87381D750CD2}"/>
              </a:ext>
            </a:extLst>
          </p:cNvPr>
          <p:cNvSpPr/>
          <p:nvPr/>
        </p:nvSpPr>
        <p:spPr>
          <a:xfrm>
            <a:off x="9279548" y="3327888"/>
            <a:ext cx="316523" cy="272562"/>
          </a:xfrm>
          <a:prstGeom prst="rect">
            <a:avLst/>
          </a:prstGeom>
          <a:noFill/>
          <a:ln>
            <a:solidFill>
              <a:srgbClr val="FF0000"/>
            </a:solidFill>
            <a:prstDash val="dash"/>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9" name="Tijdelijke aanduiding voor datum 4">
            <a:extLst>
              <a:ext uri="{FF2B5EF4-FFF2-40B4-BE49-F238E27FC236}">
                <a16:creationId xmlns:a16="http://schemas.microsoft.com/office/drawing/2014/main" id="{1A2CDE0A-2AF8-67A7-BEA3-989495EDD6C4}"/>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1961217264"/>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a:bodyPr>
          <a:lstStyle>
            <a:lvl1pPr defTabSz="850391">
              <a:tabLst>
                <a:tab pos="1155700" algn="l"/>
              </a:tabLst>
              <a:defRPr sz="2976"/>
            </a:lvl1pPr>
          </a:lstStyle>
          <a:p>
            <a:r>
              <a:rPr lang="en-US" dirty="0"/>
              <a:t>4. Static analysis</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4" name="Graphic 3">
            <a:extLst>
              <a:ext uri="{FF2B5EF4-FFF2-40B4-BE49-F238E27FC236}">
                <a16:creationId xmlns:a16="http://schemas.microsoft.com/office/drawing/2014/main" id="{CF2A52F5-94BA-8A43-5BB9-05BA2CCCCC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6474" y="1536634"/>
            <a:ext cx="5324475" cy="3800475"/>
          </a:xfrm>
          <a:prstGeom prst="rect">
            <a:avLst/>
          </a:prstGeom>
        </p:spPr>
      </p:pic>
      <p:sp>
        <p:nvSpPr>
          <p:cNvPr id="2" name="Tijdelijke aanduiding voor datum 4">
            <a:extLst>
              <a:ext uri="{FF2B5EF4-FFF2-40B4-BE49-F238E27FC236}">
                <a16:creationId xmlns:a16="http://schemas.microsoft.com/office/drawing/2014/main" id="{031966D5-E082-8BC2-A878-F6BB9E275CB0}"/>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763369168"/>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a:bodyPr>
          <a:lstStyle>
            <a:lvl1pPr defTabSz="850391">
              <a:tabLst>
                <a:tab pos="1155700" algn="l"/>
              </a:tabLst>
              <a:defRPr sz="2976"/>
            </a:lvl1pPr>
          </a:lstStyle>
          <a:p>
            <a:r>
              <a:rPr lang="en-US" dirty="0"/>
              <a:t>4. Static analysis</a:t>
            </a:r>
            <a:endParaRPr dirty="0"/>
          </a:p>
        </p:txBody>
      </p:sp>
      <p:sp>
        <p:nvSpPr>
          <p:cNvPr id="3247" name="Tijdelijke aanduiding voor verticale tekst 18"/>
          <p:cNvSpPr txBox="1"/>
          <p:nvPr/>
        </p:nvSpPr>
        <p:spPr>
          <a:xfrm>
            <a:off x="698499" y="1591899"/>
            <a:ext cx="3673251"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Analysis of 1,071,700 files</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4" name="Graphic 3">
            <a:extLst>
              <a:ext uri="{FF2B5EF4-FFF2-40B4-BE49-F238E27FC236}">
                <a16:creationId xmlns:a16="http://schemas.microsoft.com/office/drawing/2014/main" id="{CF2A52F5-94BA-8A43-5BB9-05BA2CCCCC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91497" y="3886200"/>
            <a:ext cx="2032727" cy="1450909"/>
          </a:xfrm>
          <a:prstGeom prst="rect">
            <a:avLst/>
          </a:prstGeom>
        </p:spPr>
      </p:pic>
      <p:sp>
        <p:nvSpPr>
          <p:cNvPr id="2" name="Arrow: Right 1">
            <a:extLst>
              <a:ext uri="{FF2B5EF4-FFF2-40B4-BE49-F238E27FC236}">
                <a16:creationId xmlns:a16="http://schemas.microsoft.com/office/drawing/2014/main" id="{4C997A1A-619A-DC1E-78A4-083AFA60C6FC}"/>
              </a:ext>
            </a:extLst>
          </p:cNvPr>
          <p:cNvSpPr/>
          <p:nvPr/>
        </p:nvSpPr>
        <p:spPr>
          <a:xfrm>
            <a:off x="7027030" y="1453971"/>
            <a:ext cx="1091681" cy="578239"/>
          </a:xfrm>
          <a:prstGeom prst="rightArrow">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3" name="Picture 2">
            <a:extLst>
              <a:ext uri="{FF2B5EF4-FFF2-40B4-BE49-F238E27FC236}">
                <a16:creationId xmlns:a16="http://schemas.microsoft.com/office/drawing/2014/main" id="{6423C50D-4C52-5DD2-4AB3-C0E7450887F2}"/>
              </a:ext>
            </a:extLst>
          </p:cNvPr>
          <p:cNvPicPr>
            <a:picLocks noChangeAspect="1"/>
          </p:cNvPicPr>
          <p:nvPr/>
        </p:nvPicPr>
        <p:blipFill>
          <a:blip r:embed="rId4"/>
          <a:stretch>
            <a:fillRect/>
          </a:stretch>
        </p:blipFill>
        <p:spPr>
          <a:xfrm>
            <a:off x="7243495" y="917303"/>
            <a:ext cx="592117" cy="578239"/>
          </a:xfrm>
          <a:prstGeom prst="rect">
            <a:avLst/>
          </a:prstGeom>
        </p:spPr>
      </p:pic>
      <p:pic>
        <p:nvPicPr>
          <p:cNvPr id="6150" name="Picture 6">
            <a:extLst>
              <a:ext uri="{FF2B5EF4-FFF2-40B4-BE49-F238E27FC236}">
                <a16:creationId xmlns:a16="http://schemas.microsoft.com/office/drawing/2014/main" id="{A2311575-93C7-C050-517E-5A74EB4845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1724" y="483578"/>
            <a:ext cx="1482172" cy="1951526"/>
          </a:xfrm>
          <a:prstGeom prst="rect">
            <a:avLst/>
          </a:prstGeom>
          <a:noFill/>
          <a:extLst>
            <a:ext uri="{909E8E84-426E-40DD-AFC4-6F175D3DCCD1}">
              <a14:hiddenFill xmlns:a14="http://schemas.microsoft.com/office/drawing/2010/main">
                <a:solidFill>
                  <a:srgbClr val="FFFFFF"/>
                </a:solidFill>
              </a14:hiddenFill>
            </a:ext>
          </a:extLst>
        </p:spPr>
      </p:pic>
      <p:sp>
        <p:nvSpPr>
          <p:cNvPr id="5" name="Titel 25">
            <a:extLst>
              <a:ext uri="{FF2B5EF4-FFF2-40B4-BE49-F238E27FC236}">
                <a16:creationId xmlns:a16="http://schemas.microsoft.com/office/drawing/2014/main" id="{19ED5679-4076-C12F-4C94-02436A0A01AE}"/>
              </a:ext>
            </a:extLst>
          </p:cNvPr>
          <p:cNvSpPr txBox="1">
            <a:spLocks/>
          </p:cNvSpPr>
          <p:nvPr/>
        </p:nvSpPr>
        <p:spPr>
          <a:xfrm>
            <a:off x="5559286" y="2489424"/>
            <a:ext cx="3518937"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850391" rtl="0" latinLnBrk="0">
              <a:lnSpc>
                <a:spcPct val="90000"/>
              </a:lnSpc>
              <a:spcBef>
                <a:spcPts val="0"/>
              </a:spcBef>
              <a:spcAft>
                <a:spcPts val="0"/>
              </a:spcAft>
              <a:buClrTx/>
              <a:buSzTx/>
              <a:buFontTx/>
              <a:buNone/>
              <a:tabLst>
                <a:tab pos="1155700" algn="l"/>
              </a:tabLst>
              <a:defRPr sz="2976" b="0" i="0" u="none" strike="noStrike" cap="none" spc="0" baseline="0">
                <a:solidFill>
                  <a:srgbClr val="FFFFFF"/>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en-US" dirty="0">
                <a:solidFill>
                  <a:schemeClr val="tx1"/>
                </a:solidFill>
                <a:latin typeface="Times New Roman" panose="02020603050405020304" pitchFamily="18" charset="0"/>
                <a:cs typeface="Times New Roman" panose="02020603050405020304" pitchFamily="18" charset="0"/>
              </a:rPr>
              <a:t>FTP</a:t>
            </a:r>
          </a:p>
        </p:txBody>
      </p:sp>
      <p:pic>
        <p:nvPicPr>
          <p:cNvPr id="6154" name="Picture 10" descr="Easy Way To Create A Debian Package And Local Package, 49% OFF">
            <a:extLst>
              <a:ext uri="{FF2B5EF4-FFF2-40B4-BE49-F238E27FC236}">
                <a16:creationId xmlns:a16="http://schemas.microsoft.com/office/drawing/2014/main" id="{F2CF4560-D34E-BFDE-23F9-4A29719503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2233" y="859394"/>
            <a:ext cx="1875230" cy="187523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EC973CF9-7F88-7363-CEEE-70486F931CEE}"/>
              </a:ext>
            </a:extLst>
          </p:cNvPr>
          <p:cNvSpPr/>
          <p:nvPr/>
        </p:nvSpPr>
        <p:spPr>
          <a:xfrm rot="8100000">
            <a:off x="7684992" y="2998651"/>
            <a:ext cx="1091681" cy="578239"/>
          </a:xfrm>
          <a:prstGeom prst="rightArrow">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0" name="TextBox 9">
            <a:extLst>
              <a:ext uri="{FF2B5EF4-FFF2-40B4-BE49-F238E27FC236}">
                <a16:creationId xmlns:a16="http://schemas.microsoft.com/office/drawing/2014/main" id="{8B4FD042-71B6-313A-7A79-278FFE576580}"/>
              </a:ext>
            </a:extLst>
          </p:cNvPr>
          <p:cNvSpPr txBox="1"/>
          <p:nvPr/>
        </p:nvSpPr>
        <p:spPr>
          <a:xfrm>
            <a:off x="6928477" y="2795160"/>
            <a:ext cx="13619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disassembly</a:t>
            </a:r>
          </a:p>
        </p:txBody>
      </p:sp>
      <p:sp>
        <p:nvSpPr>
          <p:cNvPr id="11" name="Arrow: Right 10">
            <a:extLst>
              <a:ext uri="{FF2B5EF4-FFF2-40B4-BE49-F238E27FC236}">
                <a16:creationId xmlns:a16="http://schemas.microsoft.com/office/drawing/2014/main" id="{F4A1D0DD-307E-9E1A-47AA-5AAA304F2373}"/>
              </a:ext>
            </a:extLst>
          </p:cNvPr>
          <p:cNvSpPr/>
          <p:nvPr/>
        </p:nvSpPr>
        <p:spPr>
          <a:xfrm>
            <a:off x="7835612" y="4323377"/>
            <a:ext cx="1091681" cy="578239"/>
          </a:xfrm>
          <a:prstGeom prst="rightArrow">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2" name="TextBox 11">
            <a:extLst>
              <a:ext uri="{FF2B5EF4-FFF2-40B4-BE49-F238E27FC236}">
                <a16:creationId xmlns:a16="http://schemas.microsoft.com/office/drawing/2014/main" id="{294AB639-6126-9A73-616B-AF353B4D9DBB}"/>
              </a:ext>
            </a:extLst>
          </p:cNvPr>
          <p:cNvSpPr txBox="1"/>
          <p:nvPr/>
        </p:nvSpPr>
        <p:spPr>
          <a:xfrm>
            <a:off x="7767886" y="3951405"/>
            <a:ext cx="9258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analysis</a:t>
            </a:r>
          </a:p>
        </p:txBody>
      </p:sp>
      <p:pic>
        <p:nvPicPr>
          <p:cNvPr id="15" name="Picture 14">
            <a:extLst>
              <a:ext uri="{FF2B5EF4-FFF2-40B4-BE49-F238E27FC236}">
                <a16:creationId xmlns:a16="http://schemas.microsoft.com/office/drawing/2014/main" id="{FBDA907B-AFBA-D9A9-B625-5C329494303B}"/>
              </a:ext>
            </a:extLst>
          </p:cNvPr>
          <p:cNvPicPr>
            <a:picLocks noChangeAspect="1"/>
          </p:cNvPicPr>
          <p:nvPr/>
        </p:nvPicPr>
        <p:blipFill>
          <a:blip r:embed="rId7"/>
          <a:stretch>
            <a:fillRect/>
          </a:stretch>
        </p:blipFill>
        <p:spPr>
          <a:xfrm>
            <a:off x="9232627" y="3428999"/>
            <a:ext cx="2733673" cy="2118946"/>
          </a:xfrm>
          <a:prstGeom prst="rect">
            <a:avLst/>
          </a:prstGeom>
        </p:spPr>
      </p:pic>
      <p:pic>
        <p:nvPicPr>
          <p:cNvPr id="17" name="Picture 16">
            <a:extLst>
              <a:ext uri="{FF2B5EF4-FFF2-40B4-BE49-F238E27FC236}">
                <a16:creationId xmlns:a16="http://schemas.microsoft.com/office/drawing/2014/main" id="{BC2D8A8B-3F05-AC12-DB71-A0CC7B2FB969}"/>
              </a:ext>
            </a:extLst>
          </p:cNvPr>
          <p:cNvPicPr>
            <a:picLocks noChangeAspect="1"/>
          </p:cNvPicPr>
          <p:nvPr/>
        </p:nvPicPr>
        <p:blipFill>
          <a:blip r:embed="rId8"/>
          <a:stretch>
            <a:fillRect/>
          </a:stretch>
        </p:blipFill>
        <p:spPr>
          <a:xfrm>
            <a:off x="5391928" y="5404029"/>
            <a:ext cx="2032296" cy="1314677"/>
          </a:xfrm>
          <a:prstGeom prst="rect">
            <a:avLst/>
          </a:prstGeom>
        </p:spPr>
      </p:pic>
      <p:sp>
        <p:nvSpPr>
          <p:cNvPr id="6" name="Tijdelijke aanduiding voor datum 4">
            <a:extLst>
              <a:ext uri="{FF2B5EF4-FFF2-40B4-BE49-F238E27FC236}">
                <a16:creationId xmlns:a16="http://schemas.microsoft.com/office/drawing/2014/main" id="{2887E8F7-A080-A2F1-8673-51891111123F}"/>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3410776214"/>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Instruction frequencies</a:t>
            </a:r>
          </a:p>
          <a:p>
            <a:pPr marL="342900" lvl="2"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Roughly </a:t>
            </a:r>
            <a:r>
              <a:rPr lang="en-US" b="1" dirty="0"/>
              <a:t>30%</a:t>
            </a:r>
            <a:r>
              <a:rPr lang="en-US" dirty="0"/>
              <a:t> of all instructions are NOPs</a:t>
            </a:r>
          </a:p>
          <a:p>
            <a:pPr marL="342900" lvl="2" indent="-342900" defTabSz="719137">
              <a:lnSpc>
                <a:spcPct val="90000"/>
              </a:lnSpc>
              <a:spcBef>
                <a:spcPts val="1200"/>
              </a:spcBef>
              <a:buClr>
                <a:srgbClr val="FFFFFF"/>
              </a:buClr>
              <a:buSzPct val="100000"/>
              <a:buFont typeface="+mj-lt"/>
              <a:buAutoNum type="arabicPeriod"/>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4" name="Picture 3">
            <a:extLst>
              <a:ext uri="{FF2B5EF4-FFF2-40B4-BE49-F238E27FC236}">
                <a16:creationId xmlns:a16="http://schemas.microsoft.com/office/drawing/2014/main" id="{9648EFE8-5DEE-6360-A6CD-7F178E3A8317}"/>
              </a:ext>
            </a:extLst>
          </p:cNvPr>
          <p:cNvPicPr>
            <a:picLocks noChangeAspect="1"/>
          </p:cNvPicPr>
          <p:nvPr/>
        </p:nvPicPr>
        <p:blipFill>
          <a:blip r:embed="rId2"/>
          <a:stretch>
            <a:fillRect/>
          </a:stretch>
        </p:blipFill>
        <p:spPr>
          <a:xfrm>
            <a:off x="5606460" y="1072662"/>
            <a:ext cx="5887040" cy="4563208"/>
          </a:xfrm>
          <a:prstGeom prst="rect">
            <a:avLst/>
          </a:prstGeom>
        </p:spPr>
      </p:pic>
      <p:sp>
        <p:nvSpPr>
          <p:cNvPr id="8" name="Titel 25">
            <a:extLst>
              <a:ext uri="{FF2B5EF4-FFF2-40B4-BE49-F238E27FC236}">
                <a16:creationId xmlns:a16="http://schemas.microsoft.com/office/drawing/2014/main" id="{19C77916-E450-7C8F-9424-D6B8E4D95624}"/>
              </a:ext>
            </a:extLst>
          </p:cNvPr>
          <p:cNvSpPr txBox="1">
            <a:spLocks noGrp="1"/>
          </p:cNvSpPr>
          <p:nvPr>
            <p:ph type="title"/>
          </p:nvPr>
        </p:nvSpPr>
        <p:spPr>
          <a:xfrm>
            <a:off x="698499" y="741499"/>
            <a:ext cx="3518937" cy="490401"/>
          </a:xfrm>
          <a:prstGeom prst="rect">
            <a:avLst/>
          </a:prstGeom>
        </p:spPr>
        <p:txBody>
          <a:bodyPr>
            <a:normAutofit/>
          </a:bodyPr>
          <a:lstStyle>
            <a:lvl1pPr defTabSz="850391">
              <a:tabLst>
                <a:tab pos="1155700" algn="l"/>
              </a:tabLst>
              <a:defRPr sz="2976"/>
            </a:lvl1pPr>
          </a:lstStyle>
          <a:p>
            <a:r>
              <a:rPr lang="en-US" dirty="0"/>
              <a:t>4. Static analysis</a:t>
            </a:r>
            <a:endParaRPr dirty="0"/>
          </a:p>
        </p:txBody>
      </p:sp>
      <p:sp>
        <p:nvSpPr>
          <p:cNvPr id="2" name="Tijdelijke aanduiding voor datum 4">
            <a:extLst>
              <a:ext uri="{FF2B5EF4-FFF2-40B4-BE49-F238E27FC236}">
                <a16:creationId xmlns:a16="http://schemas.microsoft.com/office/drawing/2014/main" id="{0EEE8F62-EFCE-FD3B-B151-EADAC771A1D9}"/>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3585179553"/>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Instruction frequencies</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Roughly </a:t>
            </a:r>
            <a:r>
              <a:rPr lang="en-US" b="1" dirty="0"/>
              <a:t>30%</a:t>
            </a:r>
            <a:r>
              <a:rPr lang="en-US" dirty="0"/>
              <a:t> of all instructions are NOPs</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Instruction parallelism</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Average of 2.3 IPC (instructions per cycle)</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2" name="Graphic 1">
            <a:extLst>
              <a:ext uri="{FF2B5EF4-FFF2-40B4-BE49-F238E27FC236}">
                <a16:creationId xmlns:a16="http://schemas.microsoft.com/office/drawing/2014/main" id="{92C072A3-AE88-B426-C882-739DD19903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9978" y="881064"/>
            <a:ext cx="6086475" cy="5067300"/>
          </a:xfrm>
          <a:prstGeom prst="rect">
            <a:avLst/>
          </a:prstGeom>
        </p:spPr>
      </p:pic>
      <p:sp>
        <p:nvSpPr>
          <p:cNvPr id="6" name="Titel 25">
            <a:extLst>
              <a:ext uri="{FF2B5EF4-FFF2-40B4-BE49-F238E27FC236}">
                <a16:creationId xmlns:a16="http://schemas.microsoft.com/office/drawing/2014/main" id="{12FC7BC1-761B-1316-6921-90BDD718586D}"/>
              </a:ext>
            </a:extLst>
          </p:cNvPr>
          <p:cNvSpPr txBox="1">
            <a:spLocks noGrp="1"/>
          </p:cNvSpPr>
          <p:nvPr>
            <p:ph type="title"/>
          </p:nvPr>
        </p:nvSpPr>
        <p:spPr>
          <a:xfrm>
            <a:off x="698499" y="741499"/>
            <a:ext cx="3518937" cy="490401"/>
          </a:xfrm>
          <a:prstGeom prst="rect">
            <a:avLst/>
          </a:prstGeom>
        </p:spPr>
        <p:txBody>
          <a:bodyPr>
            <a:normAutofit/>
          </a:bodyPr>
          <a:lstStyle>
            <a:lvl1pPr defTabSz="850391">
              <a:tabLst>
                <a:tab pos="1155700" algn="l"/>
              </a:tabLst>
              <a:defRPr sz="2976"/>
            </a:lvl1pPr>
          </a:lstStyle>
          <a:p>
            <a:r>
              <a:rPr lang="en-US" dirty="0"/>
              <a:t>4. Static analysis</a:t>
            </a:r>
            <a:endParaRPr dirty="0"/>
          </a:p>
        </p:txBody>
      </p:sp>
      <p:sp>
        <p:nvSpPr>
          <p:cNvPr id="3" name="Tijdelijke aanduiding voor datum 4">
            <a:extLst>
              <a:ext uri="{FF2B5EF4-FFF2-40B4-BE49-F238E27FC236}">
                <a16:creationId xmlns:a16="http://schemas.microsoft.com/office/drawing/2014/main" id="{5BD2FADF-194C-0D54-D0C2-7C996556D176}"/>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1030896127"/>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Instruction frequencies</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Roughly </a:t>
            </a:r>
            <a:r>
              <a:rPr lang="en-US" b="1" dirty="0"/>
              <a:t>30%</a:t>
            </a:r>
            <a:r>
              <a:rPr lang="en-US" dirty="0"/>
              <a:t> of all instructions are NOPs</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Instruction parallelism</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Average of 2.3 IPC (instructions per cycle)</a:t>
            </a:r>
          </a:p>
          <a:p>
            <a:pPr lvl="1" indent="0" defTabSz="719137">
              <a:lnSpc>
                <a:spcPct val="90000"/>
              </a:lnSpc>
              <a:spcBef>
                <a:spcPts val="1200"/>
              </a:spcBef>
              <a:buClr>
                <a:srgbClr val="FFFFFF"/>
              </a:buClr>
              <a:buSzPct val="100000"/>
              <a:defRPr sz="1600">
                <a:solidFill>
                  <a:srgbClr val="FFFFFF"/>
                </a:solidFill>
              </a:defRPr>
            </a:pPr>
            <a:r>
              <a:rPr lang="en-US" dirty="0"/>
              <a:t>Conclusion:</a:t>
            </a:r>
          </a:p>
          <a:p>
            <a:pPr marL="285750" lvl="1"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General-purpose code is not highly parallel</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4" name="Titel 25">
            <a:extLst>
              <a:ext uri="{FF2B5EF4-FFF2-40B4-BE49-F238E27FC236}">
                <a16:creationId xmlns:a16="http://schemas.microsoft.com/office/drawing/2014/main" id="{BD04E012-93CB-6199-3AE0-50AAFA277371}"/>
              </a:ext>
            </a:extLst>
          </p:cNvPr>
          <p:cNvSpPr txBox="1">
            <a:spLocks noGrp="1"/>
          </p:cNvSpPr>
          <p:nvPr>
            <p:ph type="title"/>
          </p:nvPr>
        </p:nvSpPr>
        <p:spPr>
          <a:xfrm>
            <a:off x="698499" y="741499"/>
            <a:ext cx="3518937" cy="490401"/>
          </a:xfrm>
          <a:prstGeom prst="rect">
            <a:avLst/>
          </a:prstGeom>
        </p:spPr>
        <p:txBody>
          <a:bodyPr>
            <a:normAutofit/>
          </a:bodyPr>
          <a:lstStyle>
            <a:lvl1pPr defTabSz="850391">
              <a:tabLst>
                <a:tab pos="1155700" algn="l"/>
              </a:tabLst>
              <a:defRPr sz="2976"/>
            </a:lvl1pPr>
          </a:lstStyle>
          <a:p>
            <a:r>
              <a:rPr lang="en-US" dirty="0"/>
              <a:t>4. Static analysis</a:t>
            </a:r>
            <a:endParaRPr dirty="0"/>
          </a:p>
        </p:txBody>
      </p:sp>
      <p:sp>
        <p:nvSpPr>
          <p:cNvPr id="2" name="Tijdelijke aanduiding voor datum 4">
            <a:extLst>
              <a:ext uri="{FF2B5EF4-FFF2-40B4-BE49-F238E27FC236}">
                <a16:creationId xmlns:a16="http://schemas.microsoft.com/office/drawing/2014/main" id="{0725B18E-1194-FC16-0F16-5836C9FCF8B7}"/>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pic>
        <p:nvPicPr>
          <p:cNvPr id="3" name="Graphic 2">
            <a:extLst>
              <a:ext uri="{FF2B5EF4-FFF2-40B4-BE49-F238E27FC236}">
                <a16:creationId xmlns:a16="http://schemas.microsoft.com/office/drawing/2014/main" id="{C8DEB404-56A1-2379-ED96-8F1000C82A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9978" y="881064"/>
            <a:ext cx="6086475" cy="5067300"/>
          </a:xfrm>
          <a:prstGeom prst="rect">
            <a:avLst/>
          </a:prstGeom>
        </p:spPr>
      </p:pic>
    </p:spTree>
    <p:extLst>
      <p:ext uri="{BB962C8B-B14F-4D97-AF65-F5344CB8AC3E}">
        <p14:creationId xmlns:p14="http://schemas.microsoft.com/office/powerpoint/2010/main" val="3769026453"/>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7" name="Tijdelijke aanduiding voor verticale tekst 18"/>
          <p:cNvSpPr txBox="1"/>
          <p:nvPr/>
        </p:nvSpPr>
        <p:spPr>
          <a:xfrm>
            <a:off x="698500" y="1601230"/>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Creating hardware floorplans</a:t>
            </a:r>
          </a:p>
        </p:txBody>
      </p:sp>
      <p:sp>
        <p:nvSpPr>
          <p:cNvPr id="3248"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4" name="Picture 3">
            <a:extLst>
              <a:ext uri="{FF2B5EF4-FFF2-40B4-BE49-F238E27FC236}">
                <a16:creationId xmlns:a16="http://schemas.microsoft.com/office/drawing/2014/main" id="{FA701672-B6E1-182A-B93D-E950B36E36BA}"/>
              </a:ext>
            </a:extLst>
          </p:cNvPr>
          <p:cNvPicPr>
            <a:picLocks noChangeAspect="1"/>
          </p:cNvPicPr>
          <p:nvPr/>
        </p:nvPicPr>
        <p:blipFill>
          <a:blip r:embed="rId2"/>
          <a:stretch>
            <a:fillRect/>
          </a:stretch>
        </p:blipFill>
        <p:spPr>
          <a:xfrm>
            <a:off x="5602097" y="253008"/>
            <a:ext cx="5528270" cy="6351982"/>
          </a:xfrm>
          <a:prstGeom prst="rect">
            <a:avLst/>
          </a:prstGeom>
        </p:spPr>
      </p:pic>
      <p:pic>
        <p:nvPicPr>
          <p:cNvPr id="6" name="Picture 5">
            <a:extLst>
              <a:ext uri="{FF2B5EF4-FFF2-40B4-BE49-F238E27FC236}">
                <a16:creationId xmlns:a16="http://schemas.microsoft.com/office/drawing/2014/main" id="{95A93E5C-07E1-9A59-31F6-BE27D4FD58CF}"/>
              </a:ext>
            </a:extLst>
          </p:cNvPr>
          <p:cNvPicPr>
            <a:picLocks noChangeAspect="1"/>
          </p:cNvPicPr>
          <p:nvPr/>
        </p:nvPicPr>
        <p:blipFill>
          <a:blip r:embed="rId3"/>
          <a:stretch>
            <a:fillRect/>
          </a:stretch>
        </p:blipFill>
        <p:spPr>
          <a:xfrm>
            <a:off x="5600932" y="253008"/>
            <a:ext cx="5528270" cy="6351982"/>
          </a:xfrm>
          <a:prstGeom prst="rect">
            <a:avLst/>
          </a:prstGeom>
        </p:spPr>
      </p:pic>
      <p:sp>
        <p:nvSpPr>
          <p:cNvPr id="5" name="Titel 25">
            <a:extLst>
              <a:ext uri="{FF2B5EF4-FFF2-40B4-BE49-F238E27FC236}">
                <a16:creationId xmlns:a16="http://schemas.microsoft.com/office/drawing/2014/main" id="{60FD29A9-AADA-DA3D-47DF-C67D41DDBB98}"/>
              </a:ext>
            </a:extLst>
          </p:cNvPr>
          <p:cNvSpPr txBox="1">
            <a:spLocks noGrp="1"/>
          </p:cNvSpPr>
          <p:nvPr>
            <p:ph type="title"/>
          </p:nvPr>
        </p:nvSpPr>
        <p:spPr>
          <a:xfrm>
            <a:off x="698499" y="741499"/>
            <a:ext cx="3757386" cy="490401"/>
          </a:xfrm>
          <a:prstGeom prst="rect">
            <a:avLst/>
          </a:prstGeom>
        </p:spPr>
        <p:txBody>
          <a:bodyPr>
            <a:noAutofit/>
          </a:bodyPr>
          <a:lstStyle>
            <a:lvl1pPr defTabSz="850391">
              <a:tabLst>
                <a:tab pos="1155700" algn="l"/>
              </a:tabLst>
              <a:defRPr sz="2976"/>
            </a:lvl1pPr>
          </a:lstStyle>
          <a:p>
            <a:r>
              <a:rPr lang="en-US" sz="2400" dirty="0"/>
              <a:t>5. Hardware complexity comparative analysis</a:t>
            </a:r>
            <a:endParaRPr sz="2400" dirty="0"/>
          </a:p>
        </p:txBody>
      </p:sp>
    </p:spTree>
    <p:extLst>
      <p:ext uri="{BB962C8B-B14F-4D97-AF65-F5344CB8AC3E}">
        <p14:creationId xmlns:p14="http://schemas.microsoft.com/office/powerpoint/2010/main" val="1879613313"/>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757386" cy="490401"/>
          </a:xfrm>
          <a:prstGeom prst="rect">
            <a:avLst/>
          </a:prstGeom>
        </p:spPr>
        <p:txBody>
          <a:bodyPr>
            <a:noAutofit/>
          </a:bodyPr>
          <a:lstStyle>
            <a:lvl1pPr defTabSz="850391">
              <a:tabLst>
                <a:tab pos="1155700" algn="l"/>
              </a:tabLst>
              <a:defRPr sz="2976"/>
            </a:lvl1pPr>
          </a:lstStyle>
          <a:p>
            <a:r>
              <a:rPr lang="en-US" sz="2400" dirty="0"/>
              <a:t>5. Hardware complexity comparative analysis</a:t>
            </a:r>
            <a:endParaRPr sz="2400" dirty="0"/>
          </a:p>
        </p:txBody>
      </p:sp>
      <p:sp>
        <p:nvSpPr>
          <p:cNvPr id="3247" name="Tijdelijke aanduiding voor verticale tekst 18"/>
          <p:cNvSpPr txBox="1"/>
          <p:nvPr/>
        </p:nvSpPr>
        <p:spPr>
          <a:xfrm>
            <a:off x="698500" y="1601230"/>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Creating hardware floorplans</a:t>
            </a:r>
          </a:p>
        </p:txBody>
      </p:sp>
      <p:sp>
        <p:nvSpPr>
          <p:cNvPr id="3248"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8" name="Picture 7">
            <a:extLst>
              <a:ext uri="{FF2B5EF4-FFF2-40B4-BE49-F238E27FC236}">
                <a16:creationId xmlns:a16="http://schemas.microsoft.com/office/drawing/2014/main" id="{C48FE733-653C-EA96-33BD-A7ABA2FA7328}"/>
              </a:ext>
            </a:extLst>
          </p:cNvPr>
          <p:cNvPicPr>
            <a:picLocks noChangeAspect="1"/>
          </p:cNvPicPr>
          <p:nvPr/>
        </p:nvPicPr>
        <p:blipFill>
          <a:blip r:embed="rId2"/>
          <a:stretch>
            <a:fillRect/>
          </a:stretch>
        </p:blipFill>
        <p:spPr>
          <a:xfrm>
            <a:off x="5602097" y="259131"/>
            <a:ext cx="5527105" cy="6347880"/>
          </a:xfrm>
          <a:prstGeom prst="rect">
            <a:avLst/>
          </a:prstGeom>
        </p:spPr>
      </p:pic>
    </p:spTree>
    <p:extLst>
      <p:ext uri="{BB962C8B-B14F-4D97-AF65-F5344CB8AC3E}">
        <p14:creationId xmlns:p14="http://schemas.microsoft.com/office/powerpoint/2010/main" val="9196052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757386" cy="490401"/>
          </a:xfrm>
          <a:prstGeom prst="rect">
            <a:avLst/>
          </a:prstGeom>
        </p:spPr>
        <p:txBody>
          <a:bodyPr>
            <a:noAutofit/>
          </a:bodyPr>
          <a:lstStyle>
            <a:lvl1pPr defTabSz="850391">
              <a:tabLst>
                <a:tab pos="1155700" algn="l"/>
              </a:tabLst>
              <a:defRPr sz="2976"/>
            </a:lvl1pPr>
          </a:lstStyle>
          <a:p>
            <a:r>
              <a:rPr lang="en-US" sz="2400" dirty="0"/>
              <a:t>5. Hardware complexity comparative analysis</a:t>
            </a:r>
            <a:endParaRPr sz="2400" dirty="0"/>
          </a:p>
        </p:txBody>
      </p:sp>
      <p:sp>
        <p:nvSpPr>
          <p:cNvPr id="3247" name="Tijdelijke aanduiding voor verticale tekst 18"/>
          <p:cNvSpPr txBox="1"/>
          <p:nvPr/>
        </p:nvSpPr>
        <p:spPr>
          <a:xfrm>
            <a:off x="698500" y="1601230"/>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Deriving hardware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Existing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8194" name="Picture 2" descr="CPU DB - Looking At 40 Years of Processor Improvements | A complete  database of processors for researchers and hobbyists alike.">
            <a:extLst>
              <a:ext uri="{FF2B5EF4-FFF2-40B4-BE49-F238E27FC236}">
                <a16:creationId xmlns:a16="http://schemas.microsoft.com/office/drawing/2014/main" id="{21F7EED5-8A55-955F-EA7F-29CF264F8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384" y="491567"/>
            <a:ext cx="20574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B3BE07A-D0C6-54BB-D871-AF8BF51EFCEF}"/>
              </a:ext>
            </a:extLst>
          </p:cNvPr>
          <p:cNvPicPr>
            <a:picLocks noChangeAspect="1"/>
          </p:cNvPicPr>
          <p:nvPr/>
        </p:nvPicPr>
        <p:blipFill>
          <a:blip r:embed="rId3"/>
          <a:stretch>
            <a:fillRect/>
          </a:stretch>
        </p:blipFill>
        <p:spPr>
          <a:xfrm>
            <a:off x="7070030" y="3583632"/>
            <a:ext cx="2560400" cy="2940619"/>
          </a:xfrm>
          <a:prstGeom prst="rect">
            <a:avLst/>
          </a:prstGeom>
        </p:spPr>
      </p:pic>
      <p:grpSp>
        <p:nvGrpSpPr>
          <p:cNvPr id="14" name="Group 13">
            <a:extLst>
              <a:ext uri="{FF2B5EF4-FFF2-40B4-BE49-F238E27FC236}">
                <a16:creationId xmlns:a16="http://schemas.microsoft.com/office/drawing/2014/main" id="{794CB163-236B-F388-6D8B-55C4F9BE713D}"/>
              </a:ext>
            </a:extLst>
          </p:cNvPr>
          <p:cNvGrpSpPr/>
          <p:nvPr/>
        </p:nvGrpSpPr>
        <p:grpSpPr>
          <a:xfrm>
            <a:off x="4860131" y="2857500"/>
            <a:ext cx="6898482" cy="571498"/>
            <a:chOff x="4860131" y="2857500"/>
            <a:chExt cx="6898482" cy="571498"/>
          </a:xfrm>
        </p:grpSpPr>
        <p:cxnSp>
          <p:nvCxnSpPr>
            <p:cNvPr id="4" name="Straight Connector 3">
              <a:extLst>
                <a:ext uri="{FF2B5EF4-FFF2-40B4-BE49-F238E27FC236}">
                  <a16:creationId xmlns:a16="http://schemas.microsoft.com/office/drawing/2014/main" id="{EDB19617-F7A1-3944-652E-6FD095D38580}"/>
                </a:ext>
              </a:extLst>
            </p:cNvPr>
            <p:cNvCxnSpPr/>
            <p:nvPr/>
          </p:nvCxnSpPr>
          <p:spPr>
            <a:xfrm>
              <a:off x="4958862" y="3006970"/>
              <a:ext cx="6638192" cy="0"/>
            </a:xfrm>
            <a:prstGeom prst="line">
              <a:avLst/>
            </a:prstGeom>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6803E37D-0B43-D126-1C0D-600773A761FA}"/>
                </a:ext>
              </a:extLst>
            </p:cNvPr>
            <p:cNvCxnSpPr/>
            <p:nvPr/>
          </p:nvCxnSpPr>
          <p:spPr>
            <a:xfrm flipH="1" flipV="1">
              <a:off x="4860131" y="2908239"/>
              <a:ext cx="98731" cy="98731"/>
            </a:xfrm>
            <a:prstGeom prst="line">
              <a:avLst/>
            </a:prstGeom>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2F27CB15-F0CD-7373-065F-750F5CFA3449}"/>
                </a:ext>
              </a:extLst>
            </p:cNvPr>
            <p:cNvCxnSpPr>
              <a:cxnSpLocks/>
            </p:cNvCxnSpPr>
            <p:nvPr/>
          </p:nvCxnSpPr>
          <p:spPr>
            <a:xfrm flipH="1">
              <a:off x="11597054" y="2857500"/>
              <a:ext cx="161559" cy="149470"/>
            </a:xfrm>
            <a:prstGeom prst="line">
              <a:avLst/>
            </a:prstGeom>
            <a:ln/>
          </p:spPr>
          <p:style>
            <a:lnRef idx="1">
              <a:schemeClr val="dk1"/>
            </a:lnRef>
            <a:fillRef idx="0">
              <a:schemeClr val="dk1"/>
            </a:fillRef>
            <a:effectRef idx="0">
              <a:schemeClr val="dk1"/>
            </a:effectRef>
            <a:fontRef idx="minor">
              <a:schemeClr val="tx1"/>
            </a:fontRef>
          </p:style>
        </p:cxnSp>
        <p:sp>
          <p:nvSpPr>
            <p:cNvPr id="13" name="Arrow: Down 12">
              <a:extLst>
                <a:ext uri="{FF2B5EF4-FFF2-40B4-BE49-F238E27FC236}">
                  <a16:creationId xmlns:a16="http://schemas.microsoft.com/office/drawing/2014/main" id="{C678AEBD-0051-A9CF-B56F-31D60ACD97F9}"/>
                </a:ext>
              </a:extLst>
            </p:cNvPr>
            <p:cNvSpPr/>
            <p:nvPr/>
          </p:nvSpPr>
          <p:spPr>
            <a:xfrm>
              <a:off x="8141188" y="3006970"/>
              <a:ext cx="209042" cy="422028"/>
            </a:xfrm>
            <a:prstGeom prst="downArrow">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pic>
        <p:nvPicPr>
          <p:cNvPr id="16" name="Picture 15">
            <a:extLst>
              <a:ext uri="{FF2B5EF4-FFF2-40B4-BE49-F238E27FC236}">
                <a16:creationId xmlns:a16="http://schemas.microsoft.com/office/drawing/2014/main" id="{D72E2E16-AD40-D996-7387-EE13FB2740BC}"/>
              </a:ext>
            </a:extLst>
          </p:cNvPr>
          <p:cNvPicPr>
            <a:picLocks noChangeAspect="1"/>
          </p:cNvPicPr>
          <p:nvPr/>
        </p:nvPicPr>
        <p:blipFill>
          <a:blip r:embed="rId4"/>
          <a:stretch>
            <a:fillRect/>
          </a:stretch>
        </p:blipFill>
        <p:spPr>
          <a:xfrm>
            <a:off x="7070029" y="3584811"/>
            <a:ext cx="2558259" cy="2939440"/>
          </a:xfrm>
          <a:prstGeom prst="rect">
            <a:avLst/>
          </a:prstGeom>
        </p:spPr>
      </p:pic>
      <p:sp>
        <p:nvSpPr>
          <p:cNvPr id="17" name="Tijdelijke aanduiding voor datum 4">
            <a:extLst>
              <a:ext uri="{FF2B5EF4-FFF2-40B4-BE49-F238E27FC236}">
                <a16:creationId xmlns:a16="http://schemas.microsoft.com/office/drawing/2014/main" id="{43B132E7-A254-B8A5-1FF6-C0D3BC678074}"/>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338680589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t> </a:t>
            </a:r>
          </a:p>
        </p:txBody>
      </p:sp>
      <p:sp>
        <p:nvSpPr>
          <p:cNvPr id="3246" name="Titel 25"/>
          <p:cNvSpPr txBox="1">
            <a:spLocks noGrp="1"/>
          </p:cNvSpPr>
          <p:nvPr>
            <p:ph type="title"/>
          </p:nvPr>
        </p:nvSpPr>
        <p:spPr>
          <a:xfrm>
            <a:off x="698500" y="741499"/>
            <a:ext cx="3147786" cy="490401"/>
          </a:xfrm>
          <a:prstGeom prst="rect">
            <a:avLst/>
          </a:prstGeom>
        </p:spPr>
        <p:txBody>
          <a:bodyPr>
            <a:normAutofit fontScale="90000"/>
          </a:bodyPr>
          <a:lstStyle>
            <a:lvl1pPr defTabSz="850391">
              <a:tabLst>
                <a:tab pos="1155700" algn="l"/>
              </a:tabLst>
              <a:defRPr sz="2976"/>
            </a:lvl1pPr>
          </a:lstStyle>
          <a:p>
            <a:r>
              <a:rPr lang="en-US" dirty="0"/>
              <a:t>Summary of Itanium</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63525" indent="-263525" defTabSz="719137">
              <a:lnSpc>
                <a:spcPct val="90000"/>
              </a:lnSpc>
              <a:spcBef>
                <a:spcPts val="1200"/>
              </a:spcBef>
              <a:buClr>
                <a:srgbClr val="FFFFFF"/>
              </a:buClr>
              <a:buSzPct val="100000"/>
              <a:buChar char="▪"/>
              <a:defRPr sz="1600">
                <a:solidFill>
                  <a:srgbClr val="FFFFFF"/>
                </a:solidFill>
              </a:defRPr>
            </a:pPr>
            <a:r>
              <a:rPr lang="en-US" dirty="0"/>
              <a:t>Intel + HP joint project</a:t>
            </a:r>
            <a:endParaRPr dirty="0"/>
          </a:p>
        </p:txBody>
      </p:sp>
      <p:sp>
        <p:nvSpPr>
          <p:cNvPr id="3248"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5124" name="Picture 4" descr="HP Paid Intel $690 Million To Keep Itanium On Life Support | WIRED">
            <a:extLst>
              <a:ext uri="{FF2B5EF4-FFF2-40B4-BE49-F238E27FC236}">
                <a16:creationId xmlns:a16="http://schemas.microsoft.com/office/drawing/2014/main" id="{784CEA91-B8C9-11C9-2C8D-826CC80303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5885" y="0"/>
            <a:ext cx="729297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757386" cy="490401"/>
          </a:xfrm>
          <a:prstGeom prst="rect">
            <a:avLst/>
          </a:prstGeom>
        </p:spPr>
        <p:txBody>
          <a:bodyPr>
            <a:noAutofit/>
          </a:bodyPr>
          <a:lstStyle>
            <a:lvl1pPr defTabSz="850391">
              <a:tabLst>
                <a:tab pos="1155700" algn="l"/>
              </a:tabLst>
              <a:defRPr sz="2976"/>
            </a:lvl1pPr>
          </a:lstStyle>
          <a:p>
            <a:r>
              <a:rPr lang="en-US" sz="2400" dirty="0"/>
              <a:t>5. Hardware complexity comparative analysis</a:t>
            </a:r>
            <a:endParaRPr sz="2400" dirty="0"/>
          </a:p>
        </p:txBody>
      </p:sp>
      <p:sp>
        <p:nvSpPr>
          <p:cNvPr id="3247" name="Tijdelijke aanduiding voor verticale tekst 18"/>
          <p:cNvSpPr txBox="1"/>
          <p:nvPr/>
        </p:nvSpPr>
        <p:spPr>
          <a:xfrm>
            <a:off x="698500" y="1601230"/>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Deriving hardware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Existing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Block diagrams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8194" name="Picture 2" descr="CPU DB - Looking At 40 Years of Processor Improvements | A complete  database of processors for researchers and hobbyists alike.">
            <a:extLst>
              <a:ext uri="{FF2B5EF4-FFF2-40B4-BE49-F238E27FC236}">
                <a16:creationId xmlns:a16="http://schemas.microsoft.com/office/drawing/2014/main" id="{21F7EED5-8A55-955F-EA7F-29CF264F8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384" y="491567"/>
            <a:ext cx="20574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ntel Itanium 2">
            <a:extLst>
              <a:ext uri="{FF2B5EF4-FFF2-40B4-BE49-F238E27FC236}">
                <a16:creationId xmlns:a16="http://schemas.microsoft.com/office/drawing/2014/main" id="{B78CE379-C5C4-1EBB-0624-56215D4B6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160" y="266279"/>
            <a:ext cx="3566601" cy="14408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458A24-76E9-8813-594A-1D9E878F7313}"/>
              </a:ext>
            </a:extLst>
          </p:cNvPr>
          <p:cNvPicPr>
            <a:picLocks noChangeAspect="1"/>
          </p:cNvPicPr>
          <p:nvPr/>
        </p:nvPicPr>
        <p:blipFill>
          <a:blip r:embed="rId4"/>
          <a:stretch>
            <a:fillRect/>
          </a:stretch>
        </p:blipFill>
        <p:spPr>
          <a:xfrm>
            <a:off x="7070030" y="3583632"/>
            <a:ext cx="2560400" cy="2940619"/>
          </a:xfrm>
          <a:prstGeom prst="rect">
            <a:avLst/>
          </a:prstGeom>
        </p:spPr>
      </p:pic>
      <p:grpSp>
        <p:nvGrpSpPr>
          <p:cNvPr id="2" name="Group 1">
            <a:extLst>
              <a:ext uri="{FF2B5EF4-FFF2-40B4-BE49-F238E27FC236}">
                <a16:creationId xmlns:a16="http://schemas.microsoft.com/office/drawing/2014/main" id="{40CCFA30-C890-6251-BF8C-E45373776BFE}"/>
              </a:ext>
            </a:extLst>
          </p:cNvPr>
          <p:cNvGrpSpPr/>
          <p:nvPr/>
        </p:nvGrpSpPr>
        <p:grpSpPr>
          <a:xfrm>
            <a:off x="4860131" y="2857500"/>
            <a:ext cx="6898482" cy="571498"/>
            <a:chOff x="4860131" y="2857500"/>
            <a:chExt cx="6898482" cy="571498"/>
          </a:xfrm>
        </p:grpSpPr>
        <p:cxnSp>
          <p:nvCxnSpPr>
            <p:cNvPr id="4" name="Straight Connector 3">
              <a:extLst>
                <a:ext uri="{FF2B5EF4-FFF2-40B4-BE49-F238E27FC236}">
                  <a16:creationId xmlns:a16="http://schemas.microsoft.com/office/drawing/2014/main" id="{77CFC5AD-A511-E6EE-AFB6-DEDF8C50D043}"/>
                </a:ext>
              </a:extLst>
            </p:cNvPr>
            <p:cNvCxnSpPr/>
            <p:nvPr/>
          </p:nvCxnSpPr>
          <p:spPr>
            <a:xfrm>
              <a:off x="4958862" y="3006970"/>
              <a:ext cx="6638192" cy="0"/>
            </a:xfrm>
            <a:prstGeom prst="line">
              <a:avLst/>
            </a:prstGeom>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AC2FC39-4B03-AC46-2D02-A9C68437660B}"/>
                </a:ext>
              </a:extLst>
            </p:cNvPr>
            <p:cNvCxnSpPr/>
            <p:nvPr/>
          </p:nvCxnSpPr>
          <p:spPr>
            <a:xfrm flipH="1" flipV="1">
              <a:off x="4860131" y="2908239"/>
              <a:ext cx="98731" cy="98731"/>
            </a:xfrm>
            <a:prstGeom prst="line">
              <a:avLst/>
            </a:prstGeom>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EAE4CC1-16D1-9B52-4DAB-2F6A3842E342}"/>
                </a:ext>
              </a:extLst>
            </p:cNvPr>
            <p:cNvCxnSpPr>
              <a:cxnSpLocks/>
            </p:cNvCxnSpPr>
            <p:nvPr/>
          </p:nvCxnSpPr>
          <p:spPr>
            <a:xfrm flipH="1">
              <a:off x="11597054" y="2857500"/>
              <a:ext cx="161559" cy="149470"/>
            </a:xfrm>
            <a:prstGeom prst="line">
              <a:avLst/>
            </a:prstGeom>
            <a:ln/>
          </p:spPr>
          <p:style>
            <a:lnRef idx="1">
              <a:schemeClr val="dk1"/>
            </a:lnRef>
            <a:fillRef idx="0">
              <a:schemeClr val="dk1"/>
            </a:fillRef>
            <a:effectRef idx="0">
              <a:schemeClr val="dk1"/>
            </a:effectRef>
            <a:fontRef idx="minor">
              <a:schemeClr val="tx1"/>
            </a:fontRef>
          </p:style>
        </p:cxnSp>
        <p:sp>
          <p:nvSpPr>
            <p:cNvPr id="7" name="Arrow: Down 6">
              <a:extLst>
                <a:ext uri="{FF2B5EF4-FFF2-40B4-BE49-F238E27FC236}">
                  <a16:creationId xmlns:a16="http://schemas.microsoft.com/office/drawing/2014/main" id="{F3EFBA97-CEF8-F3F2-F4DA-F22F0CF0B1A7}"/>
                </a:ext>
              </a:extLst>
            </p:cNvPr>
            <p:cNvSpPr/>
            <p:nvPr/>
          </p:nvSpPr>
          <p:spPr>
            <a:xfrm>
              <a:off x="8141188" y="3006970"/>
              <a:ext cx="209042" cy="422028"/>
            </a:xfrm>
            <a:prstGeom prst="downArrow">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pic>
        <p:nvPicPr>
          <p:cNvPr id="10" name="Picture 9">
            <a:extLst>
              <a:ext uri="{FF2B5EF4-FFF2-40B4-BE49-F238E27FC236}">
                <a16:creationId xmlns:a16="http://schemas.microsoft.com/office/drawing/2014/main" id="{BB53BA3D-F07A-DD17-A320-B02DB4E0F25C}"/>
              </a:ext>
            </a:extLst>
          </p:cNvPr>
          <p:cNvPicPr>
            <a:picLocks noChangeAspect="1"/>
          </p:cNvPicPr>
          <p:nvPr/>
        </p:nvPicPr>
        <p:blipFill>
          <a:blip r:embed="rId5"/>
          <a:stretch>
            <a:fillRect/>
          </a:stretch>
        </p:blipFill>
        <p:spPr>
          <a:xfrm>
            <a:off x="7071144" y="3583631"/>
            <a:ext cx="2559285" cy="2940619"/>
          </a:xfrm>
          <a:prstGeom prst="rect">
            <a:avLst/>
          </a:prstGeom>
        </p:spPr>
      </p:pic>
      <p:sp>
        <p:nvSpPr>
          <p:cNvPr id="8" name="Tijdelijke aanduiding voor datum 4">
            <a:extLst>
              <a:ext uri="{FF2B5EF4-FFF2-40B4-BE49-F238E27FC236}">
                <a16:creationId xmlns:a16="http://schemas.microsoft.com/office/drawing/2014/main" id="{7CEFE388-6C9E-9385-1E4D-A0CBD9B86289}"/>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13387382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757386" cy="490401"/>
          </a:xfrm>
          <a:prstGeom prst="rect">
            <a:avLst/>
          </a:prstGeom>
        </p:spPr>
        <p:txBody>
          <a:bodyPr>
            <a:noAutofit/>
          </a:bodyPr>
          <a:lstStyle>
            <a:lvl1pPr defTabSz="850391">
              <a:tabLst>
                <a:tab pos="1155700" algn="l"/>
              </a:tabLst>
              <a:defRPr sz="2976"/>
            </a:lvl1pPr>
          </a:lstStyle>
          <a:p>
            <a:r>
              <a:rPr lang="en-US" sz="2400" dirty="0"/>
              <a:t>5. Hardware complexity comparative analysis</a:t>
            </a:r>
            <a:endParaRPr sz="2400" dirty="0"/>
          </a:p>
        </p:txBody>
      </p:sp>
      <p:sp>
        <p:nvSpPr>
          <p:cNvPr id="3247" name="Tijdelijke aanduiding voor verticale tekst 18"/>
          <p:cNvSpPr txBox="1"/>
          <p:nvPr/>
        </p:nvSpPr>
        <p:spPr>
          <a:xfrm>
            <a:off x="698500" y="1601230"/>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Deriving hardware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Existing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Block diagrams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Specifications datasheets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8194" name="Picture 2" descr="CPU DB - Looking At 40 Years of Processor Improvements | A complete  database of processors for researchers and hobbyists alike.">
            <a:extLst>
              <a:ext uri="{FF2B5EF4-FFF2-40B4-BE49-F238E27FC236}">
                <a16:creationId xmlns:a16="http://schemas.microsoft.com/office/drawing/2014/main" id="{21F7EED5-8A55-955F-EA7F-29CF264F8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384" y="491567"/>
            <a:ext cx="20574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ntel Itanium 2">
            <a:extLst>
              <a:ext uri="{FF2B5EF4-FFF2-40B4-BE49-F238E27FC236}">
                <a16:creationId xmlns:a16="http://schemas.microsoft.com/office/drawing/2014/main" id="{B78CE379-C5C4-1EBB-0624-56215D4B6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160" y="266279"/>
            <a:ext cx="3566601" cy="14408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9AC0D30-19BA-CC7E-94B3-18716276903D}"/>
              </a:ext>
            </a:extLst>
          </p:cNvPr>
          <p:cNvPicPr>
            <a:picLocks noChangeAspect="1"/>
          </p:cNvPicPr>
          <p:nvPr/>
        </p:nvPicPr>
        <p:blipFill>
          <a:blip r:embed="rId4"/>
          <a:stretch>
            <a:fillRect/>
          </a:stretch>
        </p:blipFill>
        <p:spPr>
          <a:xfrm>
            <a:off x="7905400" y="1891498"/>
            <a:ext cx="3566601" cy="967433"/>
          </a:xfrm>
          <a:prstGeom prst="rect">
            <a:avLst/>
          </a:prstGeom>
          <a:ln w="12700" cap="sq">
            <a:solidFill>
              <a:schemeClr val="bg1">
                <a:lumMod val="50000"/>
              </a:schemeClr>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A7593FD-CAAD-872F-5920-6050BA795CA1}"/>
              </a:ext>
            </a:extLst>
          </p:cNvPr>
          <p:cNvPicPr>
            <a:picLocks noChangeAspect="1"/>
          </p:cNvPicPr>
          <p:nvPr/>
        </p:nvPicPr>
        <p:blipFill>
          <a:blip r:embed="rId5"/>
          <a:stretch>
            <a:fillRect/>
          </a:stretch>
        </p:blipFill>
        <p:spPr>
          <a:xfrm>
            <a:off x="7070030" y="3583632"/>
            <a:ext cx="2560400" cy="2940619"/>
          </a:xfrm>
          <a:prstGeom prst="rect">
            <a:avLst/>
          </a:prstGeom>
        </p:spPr>
      </p:pic>
      <p:grpSp>
        <p:nvGrpSpPr>
          <p:cNvPr id="2" name="Group 1">
            <a:extLst>
              <a:ext uri="{FF2B5EF4-FFF2-40B4-BE49-F238E27FC236}">
                <a16:creationId xmlns:a16="http://schemas.microsoft.com/office/drawing/2014/main" id="{5E0DEC70-6E8A-6FD3-7AD9-6D3C41A4D0BF}"/>
              </a:ext>
            </a:extLst>
          </p:cNvPr>
          <p:cNvGrpSpPr/>
          <p:nvPr/>
        </p:nvGrpSpPr>
        <p:grpSpPr>
          <a:xfrm>
            <a:off x="4860131" y="2857500"/>
            <a:ext cx="6898482" cy="571498"/>
            <a:chOff x="4860131" y="2857500"/>
            <a:chExt cx="6898482" cy="571498"/>
          </a:xfrm>
        </p:grpSpPr>
        <p:cxnSp>
          <p:nvCxnSpPr>
            <p:cNvPr id="3" name="Straight Connector 2">
              <a:extLst>
                <a:ext uri="{FF2B5EF4-FFF2-40B4-BE49-F238E27FC236}">
                  <a16:creationId xmlns:a16="http://schemas.microsoft.com/office/drawing/2014/main" id="{5A4E814A-85EC-A984-9BBD-EC01281867E1}"/>
                </a:ext>
              </a:extLst>
            </p:cNvPr>
            <p:cNvCxnSpPr/>
            <p:nvPr/>
          </p:nvCxnSpPr>
          <p:spPr>
            <a:xfrm>
              <a:off x="4958862" y="3006970"/>
              <a:ext cx="6638192" cy="0"/>
            </a:xfrm>
            <a:prstGeom prst="line">
              <a:avLst/>
            </a:prstGeom>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7675848C-4718-1E11-1654-90FC8FCD8957}"/>
                </a:ext>
              </a:extLst>
            </p:cNvPr>
            <p:cNvCxnSpPr/>
            <p:nvPr/>
          </p:nvCxnSpPr>
          <p:spPr>
            <a:xfrm flipH="1" flipV="1">
              <a:off x="4860131" y="2908239"/>
              <a:ext cx="98731" cy="98731"/>
            </a:xfrm>
            <a:prstGeom prst="line">
              <a:avLst/>
            </a:prstGeom>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82F0A64-B1C0-2751-E07D-188259C74B21}"/>
                </a:ext>
              </a:extLst>
            </p:cNvPr>
            <p:cNvCxnSpPr>
              <a:cxnSpLocks/>
            </p:cNvCxnSpPr>
            <p:nvPr/>
          </p:nvCxnSpPr>
          <p:spPr>
            <a:xfrm flipH="1">
              <a:off x="11597054" y="2857500"/>
              <a:ext cx="161559" cy="149470"/>
            </a:xfrm>
            <a:prstGeom prst="line">
              <a:avLst/>
            </a:prstGeom>
            <a:ln/>
          </p:spPr>
          <p:style>
            <a:lnRef idx="1">
              <a:schemeClr val="dk1"/>
            </a:lnRef>
            <a:fillRef idx="0">
              <a:schemeClr val="dk1"/>
            </a:fillRef>
            <a:effectRef idx="0">
              <a:schemeClr val="dk1"/>
            </a:effectRef>
            <a:fontRef idx="minor">
              <a:schemeClr val="tx1"/>
            </a:fontRef>
          </p:style>
        </p:cxnSp>
        <p:sp>
          <p:nvSpPr>
            <p:cNvPr id="8" name="Arrow: Down 7">
              <a:extLst>
                <a:ext uri="{FF2B5EF4-FFF2-40B4-BE49-F238E27FC236}">
                  <a16:creationId xmlns:a16="http://schemas.microsoft.com/office/drawing/2014/main" id="{0A499978-F06E-AC29-7996-D93616460D55}"/>
                </a:ext>
              </a:extLst>
            </p:cNvPr>
            <p:cNvSpPr/>
            <p:nvPr/>
          </p:nvSpPr>
          <p:spPr>
            <a:xfrm>
              <a:off x="8141188" y="3006970"/>
              <a:ext cx="209042" cy="422028"/>
            </a:xfrm>
            <a:prstGeom prst="downArrow">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grpSp>
      <p:sp>
        <p:nvSpPr>
          <p:cNvPr id="12" name="Tijdelijke aanduiding voor datum 4">
            <a:extLst>
              <a:ext uri="{FF2B5EF4-FFF2-40B4-BE49-F238E27FC236}">
                <a16:creationId xmlns:a16="http://schemas.microsoft.com/office/drawing/2014/main" id="{A14EF09E-35DE-3B73-9554-09EF57F06246}"/>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393991268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endParaRPr lang="en-GB" dirty="0"/>
          </a:p>
          <a:p>
            <a:endParaRPr dirty="0"/>
          </a:p>
        </p:txBody>
      </p:sp>
      <p:sp>
        <p:nvSpPr>
          <p:cNvPr id="3246" name="Titel 25"/>
          <p:cNvSpPr txBox="1">
            <a:spLocks noGrp="1"/>
          </p:cNvSpPr>
          <p:nvPr>
            <p:ph type="title"/>
          </p:nvPr>
        </p:nvSpPr>
        <p:spPr>
          <a:xfrm>
            <a:off x="698499" y="741499"/>
            <a:ext cx="3757386" cy="490401"/>
          </a:xfrm>
          <a:prstGeom prst="rect">
            <a:avLst/>
          </a:prstGeom>
        </p:spPr>
        <p:txBody>
          <a:bodyPr>
            <a:noAutofit/>
          </a:bodyPr>
          <a:lstStyle>
            <a:lvl1pPr defTabSz="850391">
              <a:tabLst>
                <a:tab pos="1155700" algn="l"/>
              </a:tabLst>
              <a:defRPr sz="2976"/>
            </a:lvl1pPr>
          </a:lstStyle>
          <a:p>
            <a:r>
              <a:rPr lang="en-US" sz="2400" dirty="0"/>
              <a:t>5. Hardware complexity comparative analysis</a:t>
            </a:r>
            <a:endParaRPr sz="2400" dirty="0"/>
          </a:p>
        </p:txBody>
      </p:sp>
      <p:sp>
        <p:nvSpPr>
          <p:cNvPr id="3247" name="Tijdelijke aanduiding voor verticale tekst 18"/>
          <p:cNvSpPr txBox="1"/>
          <p:nvPr/>
        </p:nvSpPr>
        <p:spPr>
          <a:xfrm>
            <a:off x="698500" y="1601230"/>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Deriving hardware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Existing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Block diagrams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Specifications datasheets</a:t>
            </a:r>
          </a:p>
          <a:p>
            <a:pPr defTabSz="719137">
              <a:lnSpc>
                <a:spcPct val="90000"/>
              </a:lnSpc>
              <a:spcBef>
                <a:spcPts val="1200"/>
              </a:spcBef>
              <a:buClr>
                <a:srgbClr val="FFFFFF"/>
              </a:buClr>
              <a:buSzPct val="100000"/>
              <a:defRPr sz="1600">
                <a:solidFill>
                  <a:srgbClr val="FFFFFF"/>
                </a:solidFill>
              </a:defRPr>
            </a:pPr>
            <a:r>
              <a:rPr lang="en-US" dirty="0"/>
              <a:t>Comparative analysis of four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p:txBody>
      </p:sp>
      <p:sp>
        <p:nvSpPr>
          <p:cNvPr id="3248"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2" name="Picture 1">
            <a:extLst>
              <a:ext uri="{FF2B5EF4-FFF2-40B4-BE49-F238E27FC236}">
                <a16:creationId xmlns:a16="http://schemas.microsoft.com/office/drawing/2014/main" id="{17EF5C6D-2D75-043C-2776-A7B3EAB9CA17}"/>
              </a:ext>
            </a:extLst>
          </p:cNvPr>
          <p:cNvPicPr>
            <a:picLocks noChangeAspect="1"/>
          </p:cNvPicPr>
          <p:nvPr/>
        </p:nvPicPr>
        <p:blipFill>
          <a:blip r:embed="rId2"/>
          <a:stretch>
            <a:fillRect/>
          </a:stretch>
        </p:blipFill>
        <p:spPr>
          <a:xfrm>
            <a:off x="8921701" y="3956633"/>
            <a:ext cx="2459192" cy="2824381"/>
          </a:xfrm>
          <a:prstGeom prst="rect">
            <a:avLst/>
          </a:prstGeom>
        </p:spPr>
      </p:pic>
      <p:pic>
        <p:nvPicPr>
          <p:cNvPr id="6" name="Picture 5">
            <a:extLst>
              <a:ext uri="{FF2B5EF4-FFF2-40B4-BE49-F238E27FC236}">
                <a16:creationId xmlns:a16="http://schemas.microsoft.com/office/drawing/2014/main" id="{3402D37A-C6F1-878B-C8A4-057AA6D58B1B}"/>
              </a:ext>
            </a:extLst>
          </p:cNvPr>
          <p:cNvPicPr>
            <a:picLocks noChangeAspect="1"/>
          </p:cNvPicPr>
          <p:nvPr/>
        </p:nvPicPr>
        <p:blipFill>
          <a:blip r:embed="rId3"/>
          <a:stretch>
            <a:fillRect/>
          </a:stretch>
        </p:blipFill>
        <p:spPr>
          <a:xfrm>
            <a:off x="4999989" y="3911548"/>
            <a:ext cx="2952408" cy="2841991"/>
          </a:xfrm>
          <a:prstGeom prst="rect">
            <a:avLst/>
          </a:prstGeom>
        </p:spPr>
      </p:pic>
      <p:pic>
        <p:nvPicPr>
          <p:cNvPr id="8" name="Picture 7">
            <a:extLst>
              <a:ext uri="{FF2B5EF4-FFF2-40B4-BE49-F238E27FC236}">
                <a16:creationId xmlns:a16="http://schemas.microsoft.com/office/drawing/2014/main" id="{0B0C37E2-C742-35D7-72DE-DFAD81A70E1F}"/>
              </a:ext>
            </a:extLst>
          </p:cNvPr>
          <p:cNvPicPr>
            <a:picLocks noChangeAspect="1"/>
          </p:cNvPicPr>
          <p:nvPr/>
        </p:nvPicPr>
        <p:blipFill>
          <a:blip r:embed="rId4"/>
          <a:stretch>
            <a:fillRect/>
          </a:stretch>
        </p:blipFill>
        <p:spPr>
          <a:xfrm>
            <a:off x="4999989" y="663959"/>
            <a:ext cx="2927212" cy="2690446"/>
          </a:xfrm>
          <a:prstGeom prst="rect">
            <a:avLst/>
          </a:prstGeom>
        </p:spPr>
      </p:pic>
      <p:pic>
        <p:nvPicPr>
          <p:cNvPr id="10" name="Picture 9">
            <a:extLst>
              <a:ext uri="{FF2B5EF4-FFF2-40B4-BE49-F238E27FC236}">
                <a16:creationId xmlns:a16="http://schemas.microsoft.com/office/drawing/2014/main" id="{0C187EE2-603E-ED74-19EA-8B1AA2CD22ED}"/>
              </a:ext>
            </a:extLst>
          </p:cNvPr>
          <p:cNvPicPr>
            <a:picLocks noChangeAspect="1"/>
          </p:cNvPicPr>
          <p:nvPr/>
        </p:nvPicPr>
        <p:blipFill>
          <a:blip r:embed="rId5"/>
          <a:stretch>
            <a:fillRect/>
          </a:stretch>
        </p:blipFill>
        <p:spPr>
          <a:xfrm>
            <a:off x="8227303" y="741499"/>
            <a:ext cx="3693379" cy="2330522"/>
          </a:xfrm>
          <a:prstGeom prst="rect">
            <a:avLst/>
          </a:prstGeom>
        </p:spPr>
      </p:pic>
      <p:sp>
        <p:nvSpPr>
          <p:cNvPr id="11" name="TextBox 10">
            <a:extLst>
              <a:ext uri="{FF2B5EF4-FFF2-40B4-BE49-F238E27FC236}">
                <a16:creationId xmlns:a16="http://schemas.microsoft.com/office/drawing/2014/main" id="{73095259-F9B2-7B9A-D45E-171B4B2B1BA4}"/>
              </a:ext>
            </a:extLst>
          </p:cNvPr>
          <p:cNvSpPr txBox="1"/>
          <p:nvPr/>
        </p:nvSpPr>
        <p:spPr>
          <a:xfrm>
            <a:off x="5503983" y="303422"/>
            <a:ext cx="64887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Intel P5 (Pentium)		Intel P6 (Pentium II)</a:t>
            </a:r>
          </a:p>
        </p:txBody>
      </p:sp>
      <p:sp>
        <p:nvSpPr>
          <p:cNvPr id="12" name="TextBox 11">
            <a:extLst>
              <a:ext uri="{FF2B5EF4-FFF2-40B4-BE49-F238E27FC236}">
                <a16:creationId xmlns:a16="http://schemas.microsoft.com/office/drawing/2014/main" id="{EA7D0EED-FAE1-2FBC-5E6C-01465A9B8A47}"/>
              </a:ext>
            </a:extLst>
          </p:cNvPr>
          <p:cNvSpPr txBox="1"/>
          <p:nvPr/>
        </p:nvSpPr>
        <p:spPr>
          <a:xfrm>
            <a:off x="5252138" y="3542218"/>
            <a:ext cx="64887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Intel Merced (Itanium)		Intel Madison (Itanium 2)</a:t>
            </a:r>
          </a:p>
        </p:txBody>
      </p:sp>
    </p:spTree>
    <p:extLst>
      <p:ext uri="{BB962C8B-B14F-4D97-AF65-F5344CB8AC3E}">
        <p14:creationId xmlns:p14="http://schemas.microsoft.com/office/powerpoint/2010/main" val="1501527998"/>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endParaRPr lang="en-GB" dirty="0"/>
          </a:p>
          <a:p>
            <a:endParaRPr dirty="0"/>
          </a:p>
        </p:txBody>
      </p:sp>
      <p:sp>
        <p:nvSpPr>
          <p:cNvPr id="3246" name="Titel 25"/>
          <p:cNvSpPr txBox="1">
            <a:spLocks noGrp="1"/>
          </p:cNvSpPr>
          <p:nvPr>
            <p:ph type="title"/>
          </p:nvPr>
        </p:nvSpPr>
        <p:spPr>
          <a:xfrm>
            <a:off x="698499" y="741499"/>
            <a:ext cx="3757386" cy="490401"/>
          </a:xfrm>
          <a:prstGeom prst="rect">
            <a:avLst/>
          </a:prstGeom>
        </p:spPr>
        <p:txBody>
          <a:bodyPr>
            <a:noAutofit/>
          </a:bodyPr>
          <a:lstStyle>
            <a:lvl1pPr defTabSz="850391">
              <a:tabLst>
                <a:tab pos="1155700" algn="l"/>
              </a:tabLst>
              <a:defRPr sz="2976"/>
            </a:lvl1pPr>
          </a:lstStyle>
          <a:p>
            <a:r>
              <a:rPr lang="en-US" sz="2400" dirty="0"/>
              <a:t>5. Hardware complexity comparative analysis</a:t>
            </a:r>
            <a:endParaRPr sz="2400" dirty="0"/>
          </a:p>
        </p:txBody>
      </p:sp>
      <p:sp>
        <p:nvSpPr>
          <p:cNvPr id="3247" name="Tijdelijke aanduiding voor verticale tekst 18"/>
          <p:cNvSpPr txBox="1"/>
          <p:nvPr/>
        </p:nvSpPr>
        <p:spPr>
          <a:xfrm>
            <a:off x="698500" y="1601230"/>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Deriving hardware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Existing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Block diagrams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Specifications datasheets</a:t>
            </a:r>
          </a:p>
          <a:p>
            <a:pPr defTabSz="719137">
              <a:lnSpc>
                <a:spcPct val="90000"/>
              </a:lnSpc>
              <a:spcBef>
                <a:spcPts val="1200"/>
              </a:spcBef>
              <a:buClr>
                <a:srgbClr val="FFFFFF"/>
              </a:buClr>
              <a:buSzPct val="100000"/>
              <a:defRPr sz="1600">
                <a:solidFill>
                  <a:srgbClr val="FFFFFF"/>
                </a:solidFill>
              </a:defRPr>
            </a:pPr>
            <a:r>
              <a:rPr lang="en-US" dirty="0"/>
              <a:t>Comparative analysis of four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Out-of-order complexity is similar to IA-64 </a:t>
            </a:r>
            <a:r>
              <a:rPr lang="en-US" dirty="0" err="1"/>
              <a:t>scoreboarding</a:t>
            </a:r>
            <a:endParaRPr lang="en-US" dirty="0"/>
          </a:p>
        </p:txBody>
      </p:sp>
      <p:sp>
        <p:nvSpPr>
          <p:cNvPr id="3248"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2" name="Picture 1">
            <a:extLst>
              <a:ext uri="{FF2B5EF4-FFF2-40B4-BE49-F238E27FC236}">
                <a16:creationId xmlns:a16="http://schemas.microsoft.com/office/drawing/2014/main" id="{17EF5C6D-2D75-043C-2776-A7B3EAB9CA17}"/>
              </a:ext>
            </a:extLst>
          </p:cNvPr>
          <p:cNvPicPr>
            <a:picLocks noChangeAspect="1"/>
          </p:cNvPicPr>
          <p:nvPr/>
        </p:nvPicPr>
        <p:blipFill>
          <a:blip r:embed="rId2"/>
          <a:stretch>
            <a:fillRect/>
          </a:stretch>
        </p:blipFill>
        <p:spPr>
          <a:xfrm>
            <a:off x="8921701" y="3956633"/>
            <a:ext cx="2459192" cy="2824381"/>
          </a:xfrm>
          <a:prstGeom prst="rect">
            <a:avLst/>
          </a:prstGeom>
        </p:spPr>
      </p:pic>
      <p:pic>
        <p:nvPicPr>
          <p:cNvPr id="6" name="Picture 5">
            <a:extLst>
              <a:ext uri="{FF2B5EF4-FFF2-40B4-BE49-F238E27FC236}">
                <a16:creationId xmlns:a16="http://schemas.microsoft.com/office/drawing/2014/main" id="{3402D37A-C6F1-878B-C8A4-057AA6D58B1B}"/>
              </a:ext>
            </a:extLst>
          </p:cNvPr>
          <p:cNvPicPr>
            <a:picLocks noChangeAspect="1"/>
          </p:cNvPicPr>
          <p:nvPr/>
        </p:nvPicPr>
        <p:blipFill>
          <a:blip r:embed="rId3"/>
          <a:stretch>
            <a:fillRect/>
          </a:stretch>
        </p:blipFill>
        <p:spPr>
          <a:xfrm>
            <a:off x="4999989" y="3911548"/>
            <a:ext cx="2952408" cy="2841991"/>
          </a:xfrm>
          <a:prstGeom prst="rect">
            <a:avLst/>
          </a:prstGeom>
        </p:spPr>
      </p:pic>
      <p:pic>
        <p:nvPicPr>
          <p:cNvPr id="8" name="Picture 7">
            <a:extLst>
              <a:ext uri="{FF2B5EF4-FFF2-40B4-BE49-F238E27FC236}">
                <a16:creationId xmlns:a16="http://schemas.microsoft.com/office/drawing/2014/main" id="{0B0C37E2-C742-35D7-72DE-DFAD81A70E1F}"/>
              </a:ext>
            </a:extLst>
          </p:cNvPr>
          <p:cNvPicPr>
            <a:picLocks noChangeAspect="1"/>
          </p:cNvPicPr>
          <p:nvPr/>
        </p:nvPicPr>
        <p:blipFill>
          <a:blip r:embed="rId4"/>
          <a:stretch>
            <a:fillRect/>
          </a:stretch>
        </p:blipFill>
        <p:spPr>
          <a:xfrm>
            <a:off x="4999989" y="663959"/>
            <a:ext cx="2927212" cy="2690446"/>
          </a:xfrm>
          <a:prstGeom prst="rect">
            <a:avLst/>
          </a:prstGeom>
        </p:spPr>
      </p:pic>
      <p:sp>
        <p:nvSpPr>
          <p:cNvPr id="11" name="TextBox 10">
            <a:extLst>
              <a:ext uri="{FF2B5EF4-FFF2-40B4-BE49-F238E27FC236}">
                <a16:creationId xmlns:a16="http://schemas.microsoft.com/office/drawing/2014/main" id="{73095259-F9B2-7B9A-D45E-171B4B2B1BA4}"/>
              </a:ext>
            </a:extLst>
          </p:cNvPr>
          <p:cNvSpPr txBox="1"/>
          <p:nvPr/>
        </p:nvSpPr>
        <p:spPr>
          <a:xfrm>
            <a:off x="5503983" y="303422"/>
            <a:ext cx="64887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Intel P5 (Pentium)		Intel P6 (Pentium II)</a:t>
            </a:r>
          </a:p>
        </p:txBody>
      </p:sp>
      <p:sp>
        <p:nvSpPr>
          <p:cNvPr id="12" name="TextBox 11">
            <a:extLst>
              <a:ext uri="{FF2B5EF4-FFF2-40B4-BE49-F238E27FC236}">
                <a16:creationId xmlns:a16="http://schemas.microsoft.com/office/drawing/2014/main" id="{EA7D0EED-FAE1-2FBC-5E6C-01465A9B8A47}"/>
              </a:ext>
            </a:extLst>
          </p:cNvPr>
          <p:cNvSpPr txBox="1"/>
          <p:nvPr/>
        </p:nvSpPr>
        <p:spPr>
          <a:xfrm>
            <a:off x="5252138" y="3542218"/>
            <a:ext cx="64887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Intel Merced (Itanium)		Intel Madison (Itanium 2)</a:t>
            </a:r>
          </a:p>
        </p:txBody>
      </p:sp>
      <p:pic>
        <p:nvPicPr>
          <p:cNvPr id="14" name="Picture 13">
            <a:extLst>
              <a:ext uri="{FF2B5EF4-FFF2-40B4-BE49-F238E27FC236}">
                <a16:creationId xmlns:a16="http://schemas.microsoft.com/office/drawing/2014/main" id="{2DD1A721-0752-FDB4-2625-6E0FF3789620}"/>
              </a:ext>
            </a:extLst>
          </p:cNvPr>
          <p:cNvPicPr>
            <a:picLocks noChangeAspect="1"/>
          </p:cNvPicPr>
          <p:nvPr/>
        </p:nvPicPr>
        <p:blipFill>
          <a:blip r:embed="rId5"/>
          <a:stretch>
            <a:fillRect/>
          </a:stretch>
        </p:blipFill>
        <p:spPr>
          <a:xfrm>
            <a:off x="4999990" y="663959"/>
            <a:ext cx="2927580" cy="2690446"/>
          </a:xfrm>
          <a:prstGeom prst="rect">
            <a:avLst/>
          </a:prstGeom>
        </p:spPr>
      </p:pic>
      <p:pic>
        <p:nvPicPr>
          <p:cNvPr id="19" name="Picture 18">
            <a:extLst>
              <a:ext uri="{FF2B5EF4-FFF2-40B4-BE49-F238E27FC236}">
                <a16:creationId xmlns:a16="http://schemas.microsoft.com/office/drawing/2014/main" id="{013D42B0-E22E-FD7F-19E4-D1054CF00401}"/>
              </a:ext>
            </a:extLst>
          </p:cNvPr>
          <p:cNvPicPr>
            <a:picLocks noChangeAspect="1"/>
          </p:cNvPicPr>
          <p:nvPr/>
        </p:nvPicPr>
        <p:blipFill>
          <a:blip r:embed="rId6"/>
          <a:stretch>
            <a:fillRect/>
          </a:stretch>
        </p:blipFill>
        <p:spPr>
          <a:xfrm>
            <a:off x="8227303" y="741499"/>
            <a:ext cx="3693379" cy="2330522"/>
          </a:xfrm>
          <a:prstGeom prst="rect">
            <a:avLst/>
          </a:prstGeom>
        </p:spPr>
      </p:pic>
      <p:pic>
        <p:nvPicPr>
          <p:cNvPr id="21" name="Picture 20">
            <a:extLst>
              <a:ext uri="{FF2B5EF4-FFF2-40B4-BE49-F238E27FC236}">
                <a16:creationId xmlns:a16="http://schemas.microsoft.com/office/drawing/2014/main" id="{E88682C4-A7BA-7CAB-F4F4-0983746F834D}"/>
              </a:ext>
            </a:extLst>
          </p:cNvPr>
          <p:cNvPicPr>
            <a:picLocks noChangeAspect="1"/>
          </p:cNvPicPr>
          <p:nvPr/>
        </p:nvPicPr>
        <p:blipFill>
          <a:blip r:embed="rId7"/>
          <a:stretch>
            <a:fillRect/>
          </a:stretch>
        </p:blipFill>
        <p:spPr>
          <a:xfrm>
            <a:off x="8227303" y="741500"/>
            <a:ext cx="3693379" cy="2330522"/>
          </a:xfrm>
          <a:prstGeom prst="rect">
            <a:avLst/>
          </a:prstGeom>
        </p:spPr>
      </p:pic>
      <p:pic>
        <p:nvPicPr>
          <p:cNvPr id="23" name="Picture 22">
            <a:extLst>
              <a:ext uri="{FF2B5EF4-FFF2-40B4-BE49-F238E27FC236}">
                <a16:creationId xmlns:a16="http://schemas.microsoft.com/office/drawing/2014/main" id="{6F77F687-6823-08D8-4200-A8AD5F4D54B6}"/>
              </a:ext>
            </a:extLst>
          </p:cNvPr>
          <p:cNvPicPr>
            <a:picLocks noChangeAspect="1"/>
          </p:cNvPicPr>
          <p:nvPr/>
        </p:nvPicPr>
        <p:blipFill>
          <a:blip r:embed="rId8"/>
          <a:stretch>
            <a:fillRect/>
          </a:stretch>
        </p:blipFill>
        <p:spPr>
          <a:xfrm>
            <a:off x="4999990" y="3910371"/>
            <a:ext cx="2952407" cy="2843168"/>
          </a:xfrm>
          <a:prstGeom prst="rect">
            <a:avLst/>
          </a:prstGeom>
        </p:spPr>
      </p:pic>
      <p:pic>
        <p:nvPicPr>
          <p:cNvPr id="25" name="Picture 24">
            <a:extLst>
              <a:ext uri="{FF2B5EF4-FFF2-40B4-BE49-F238E27FC236}">
                <a16:creationId xmlns:a16="http://schemas.microsoft.com/office/drawing/2014/main" id="{DCB83C77-8C6E-BAB5-F790-49C4696D4DF1}"/>
              </a:ext>
            </a:extLst>
          </p:cNvPr>
          <p:cNvPicPr>
            <a:picLocks noChangeAspect="1"/>
          </p:cNvPicPr>
          <p:nvPr/>
        </p:nvPicPr>
        <p:blipFill>
          <a:blip r:embed="rId9"/>
          <a:stretch>
            <a:fillRect/>
          </a:stretch>
        </p:blipFill>
        <p:spPr>
          <a:xfrm>
            <a:off x="8920691" y="3956633"/>
            <a:ext cx="2460202" cy="2826772"/>
          </a:xfrm>
          <a:prstGeom prst="rect">
            <a:avLst/>
          </a:prstGeom>
        </p:spPr>
      </p:pic>
    </p:spTree>
    <p:extLst>
      <p:ext uri="{BB962C8B-B14F-4D97-AF65-F5344CB8AC3E}">
        <p14:creationId xmlns:p14="http://schemas.microsoft.com/office/powerpoint/2010/main" val="351713813"/>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endParaRPr lang="en-GB" dirty="0"/>
          </a:p>
          <a:p>
            <a:endParaRPr dirty="0"/>
          </a:p>
        </p:txBody>
      </p:sp>
      <p:sp>
        <p:nvSpPr>
          <p:cNvPr id="3246" name="Titel 25"/>
          <p:cNvSpPr txBox="1">
            <a:spLocks noGrp="1"/>
          </p:cNvSpPr>
          <p:nvPr>
            <p:ph type="title"/>
          </p:nvPr>
        </p:nvSpPr>
        <p:spPr>
          <a:xfrm>
            <a:off x="698499" y="741499"/>
            <a:ext cx="3757386" cy="490401"/>
          </a:xfrm>
          <a:prstGeom prst="rect">
            <a:avLst/>
          </a:prstGeom>
        </p:spPr>
        <p:txBody>
          <a:bodyPr>
            <a:noAutofit/>
          </a:bodyPr>
          <a:lstStyle>
            <a:lvl1pPr defTabSz="850391">
              <a:tabLst>
                <a:tab pos="1155700" algn="l"/>
              </a:tabLst>
              <a:defRPr sz="2976"/>
            </a:lvl1pPr>
          </a:lstStyle>
          <a:p>
            <a:r>
              <a:rPr lang="en-US" sz="2400" dirty="0"/>
              <a:t>5. Hardware complexity comparative analysis</a:t>
            </a:r>
            <a:endParaRPr sz="2400" dirty="0"/>
          </a:p>
        </p:txBody>
      </p:sp>
      <p:sp>
        <p:nvSpPr>
          <p:cNvPr id="3247" name="Tijdelijke aanduiding voor verticale tekst 18"/>
          <p:cNvSpPr txBox="1"/>
          <p:nvPr/>
        </p:nvSpPr>
        <p:spPr>
          <a:xfrm>
            <a:off x="698500" y="1601230"/>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Deriving hardware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Existing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Block diagrams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Specifications datasheets</a:t>
            </a:r>
          </a:p>
          <a:p>
            <a:pPr defTabSz="719137">
              <a:lnSpc>
                <a:spcPct val="90000"/>
              </a:lnSpc>
              <a:spcBef>
                <a:spcPts val="1200"/>
              </a:spcBef>
              <a:buClr>
                <a:srgbClr val="FFFFFF"/>
              </a:buClr>
              <a:buSzPct val="100000"/>
              <a:defRPr sz="1600">
                <a:solidFill>
                  <a:srgbClr val="FFFFFF"/>
                </a:solidFill>
              </a:defRPr>
            </a:pPr>
            <a:r>
              <a:rPr lang="en-US" dirty="0"/>
              <a:t>Comparative analysis of four floorplans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Out-of-order complexity is similar to IA-64 </a:t>
            </a:r>
            <a:r>
              <a:rPr lang="en-US" dirty="0" err="1"/>
              <a:t>scoreboarding</a:t>
            </a:r>
            <a:endParaRPr lang="en-US" dirty="0"/>
          </a:p>
          <a:p>
            <a:pPr defTabSz="719137">
              <a:lnSpc>
                <a:spcPct val="90000"/>
              </a:lnSpc>
              <a:spcBef>
                <a:spcPts val="1200"/>
              </a:spcBef>
              <a:buClr>
                <a:srgbClr val="FFFFFF"/>
              </a:buClr>
              <a:buSzPct val="100000"/>
              <a:defRPr sz="1600">
                <a:solidFill>
                  <a:srgbClr val="FFFFFF"/>
                </a:solidFill>
              </a:defRPr>
            </a:pPr>
            <a:r>
              <a:rPr lang="en-US" dirty="0"/>
              <a:t>Conclusion</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Itanium’s EPIC only has – at best – marginal hardware improvements</a:t>
            </a:r>
          </a:p>
        </p:txBody>
      </p:sp>
      <p:sp>
        <p:nvSpPr>
          <p:cNvPr id="3248"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11" name="TextBox 10">
            <a:extLst>
              <a:ext uri="{FF2B5EF4-FFF2-40B4-BE49-F238E27FC236}">
                <a16:creationId xmlns:a16="http://schemas.microsoft.com/office/drawing/2014/main" id="{73095259-F9B2-7B9A-D45E-171B4B2B1BA4}"/>
              </a:ext>
            </a:extLst>
          </p:cNvPr>
          <p:cNvSpPr txBox="1"/>
          <p:nvPr/>
        </p:nvSpPr>
        <p:spPr>
          <a:xfrm>
            <a:off x="5503983" y="303422"/>
            <a:ext cx="64887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Intel P5 (Pentium)		Intel P6 (Pentium II)</a:t>
            </a:r>
          </a:p>
        </p:txBody>
      </p:sp>
      <p:sp>
        <p:nvSpPr>
          <p:cNvPr id="12" name="TextBox 11">
            <a:extLst>
              <a:ext uri="{FF2B5EF4-FFF2-40B4-BE49-F238E27FC236}">
                <a16:creationId xmlns:a16="http://schemas.microsoft.com/office/drawing/2014/main" id="{EA7D0EED-FAE1-2FBC-5E6C-01465A9B8A47}"/>
              </a:ext>
            </a:extLst>
          </p:cNvPr>
          <p:cNvSpPr txBox="1"/>
          <p:nvPr/>
        </p:nvSpPr>
        <p:spPr>
          <a:xfrm>
            <a:off x="5252138" y="3542218"/>
            <a:ext cx="64887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Intel Merced (Itanium)		Intel Madison (Itanium 2)</a:t>
            </a:r>
          </a:p>
        </p:txBody>
      </p:sp>
      <p:pic>
        <p:nvPicPr>
          <p:cNvPr id="9" name="Picture 8">
            <a:extLst>
              <a:ext uri="{FF2B5EF4-FFF2-40B4-BE49-F238E27FC236}">
                <a16:creationId xmlns:a16="http://schemas.microsoft.com/office/drawing/2014/main" id="{59E160C6-AF72-C6B0-BFDD-50029C35DB6A}"/>
              </a:ext>
            </a:extLst>
          </p:cNvPr>
          <p:cNvPicPr>
            <a:picLocks noChangeAspect="1"/>
          </p:cNvPicPr>
          <p:nvPr/>
        </p:nvPicPr>
        <p:blipFill>
          <a:blip r:embed="rId2"/>
          <a:stretch>
            <a:fillRect/>
          </a:stretch>
        </p:blipFill>
        <p:spPr>
          <a:xfrm>
            <a:off x="4999990" y="663959"/>
            <a:ext cx="2927580" cy="2690446"/>
          </a:xfrm>
          <a:prstGeom prst="rect">
            <a:avLst/>
          </a:prstGeom>
        </p:spPr>
      </p:pic>
      <p:pic>
        <p:nvPicPr>
          <p:cNvPr id="14" name="Picture 13">
            <a:extLst>
              <a:ext uri="{FF2B5EF4-FFF2-40B4-BE49-F238E27FC236}">
                <a16:creationId xmlns:a16="http://schemas.microsoft.com/office/drawing/2014/main" id="{1C5F3417-2EAD-C187-D15A-19FCB0692496}"/>
              </a:ext>
            </a:extLst>
          </p:cNvPr>
          <p:cNvPicPr>
            <a:picLocks noChangeAspect="1"/>
          </p:cNvPicPr>
          <p:nvPr/>
        </p:nvPicPr>
        <p:blipFill>
          <a:blip r:embed="rId3"/>
          <a:stretch>
            <a:fillRect/>
          </a:stretch>
        </p:blipFill>
        <p:spPr>
          <a:xfrm>
            <a:off x="8227303" y="741500"/>
            <a:ext cx="3693379" cy="2330522"/>
          </a:xfrm>
          <a:prstGeom prst="rect">
            <a:avLst/>
          </a:prstGeom>
        </p:spPr>
      </p:pic>
      <p:pic>
        <p:nvPicPr>
          <p:cNvPr id="15" name="Picture 14">
            <a:extLst>
              <a:ext uri="{FF2B5EF4-FFF2-40B4-BE49-F238E27FC236}">
                <a16:creationId xmlns:a16="http://schemas.microsoft.com/office/drawing/2014/main" id="{D04BE5DA-14C8-882E-465E-B12FE9AB7C27}"/>
              </a:ext>
            </a:extLst>
          </p:cNvPr>
          <p:cNvPicPr>
            <a:picLocks noChangeAspect="1"/>
          </p:cNvPicPr>
          <p:nvPr/>
        </p:nvPicPr>
        <p:blipFill>
          <a:blip r:embed="rId4"/>
          <a:stretch>
            <a:fillRect/>
          </a:stretch>
        </p:blipFill>
        <p:spPr>
          <a:xfrm>
            <a:off x="4999990" y="3910371"/>
            <a:ext cx="2952407" cy="2843168"/>
          </a:xfrm>
          <a:prstGeom prst="rect">
            <a:avLst/>
          </a:prstGeom>
        </p:spPr>
      </p:pic>
      <p:pic>
        <p:nvPicPr>
          <p:cNvPr id="16" name="Picture 15">
            <a:extLst>
              <a:ext uri="{FF2B5EF4-FFF2-40B4-BE49-F238E27FC236}">
                <a16:creationId xmlns:a16="http://schemas.microsoft.com/office/drawing/2014/main" id="{701A037C-502E-EC3E-B803-E730AD37E16F}"/>
              </a:ext>
            </a:extLst>
          </p:cNvPr>
          <p:cNvPicPr>
            <a:picLocks noChangeAspect="1"/>
          </p:cNvPicPr>
          <p:nvPr/>
        </p:nvPicPr>
        <p:blipFill>
          <a:blip r:embed="rId5"/>
          <a:stretch>
            <a:fillRect/>
          </a:stretch>
        </p:blipFill>
        <p:spPr>
          <a:xfrm>
            <a:off x="8920691" y="3956633"/>
            <a:ext cx="2460202" cy="2826772"/>
          </a:xfrm>
          <a:prstGeom prst="rect">
            <a:avLst/>
          </a:prstGeom>
        </p:spPr>
      </p:pic>
    </p:spTree>
    <p:extLst>
      <p:ext uri="{BB962C8B-B14F-4D97-AF65-F5344CB8AC3E}">
        <p14:creationId xmlns:p14="http://schemas.microsoft.com/office/powerpoint/2010/main" val="370944655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6. Differentiation strategic framework</a:t>
            </a:r>
            <a:endParaRPr dirty="0"/>
          </a:p>
        </p:txBody>
      </p:sp>
      <p:sp>
        <p:nvSpPr>
          <p:cNvPr id="3247" name="Tijdelijke aanduiding voor verticale tekst 18"/>
          <p:cNvSpPr txBox="1"/>
          <p:nvPr/>
        </p:nvSpPr>
        <p:spPr>
          <a:xfrm>
            <a:off x="698500" y="1601230"/>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Marketing based on differentiation</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45</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2" name="Picture 2">
            <a:extLst>
              <a:ext uri="{FF2B5EF4-FFF2-40B4-BE49-F238E27FC236}">
                <a16:creationId xmlns:a16="http://schemas.microsoft.com/office/drawing/2014/main" id="{311DDA34-D378-7E67-BCA4-D3ECBF59C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803" y="986699"/>
            <a:ext cx="6430541" cy="4369312"/>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datum 4">
            <a:extLst>
              <a:ext uri="{FF2B5EF4-FFF2-40B4-BE49-F238E27FC236}">
                <a16:creationId xmlns:a16="http://schemas.microsoft.com/office/drawing/2014/main" id="{C59D7252-9AF3-98E0-3E50-330E4CAE8B58}"/>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4263355465"/>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6. Differentiation strategic framework</a:t>
            </a:r>
            <a:endParaRPr dirty="0"/>
          </a:p>
        </p:txBody>
      </p:sp>
      <p:sp>
        <p:nvSpPr>
          <p:cNvPr id="3247" name="Tijdelijke aanduiding voor verticale tekst 18"/>
          <p:cNvSpPr txBox="1"/>
          <p:nvPr/>
        </p:nvSpPr>
        <p:spPr>
          <a:xfrm>
            <a:off x="698500" y="1601230"/>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Marketing based on differentiation</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Target audience</a:t>
            </a:r>
            <a:endParaRPr lang="en-US" dirty="0">
              <a:solidFill>
                <a:schemeClr val="accent1"/>
              </a:solidFill>
            </a:endParaRPr>
          </a:p>
          <a:p>
            <a:pPr marL="342900" lvl="2"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solidFill>
                  <a:schemeClr val="accent1"/>
                </a:solidFill>
              </a:rPr>
              <a:t>A</a:t>
            </a:r>
            <a:br>
              <a:rPr lang="en-US" dirty="0">
                <a:solidFill>
                  <a:schemeClr val="accent1"/>
                </a:solidFill>
              </a:rPr>
            </a:br>
            <a:r>
              <a:rPr lang="en-US" dirty="0">
                <a:solidFill>
                  <a:schemeClr val="accent1"/>
                </a:solidFill>
              </a:rPr>
              <a:t>b</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Compare with competition</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endParaRPr lang="en-US" dirty="0"/>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Update based on feedback</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46</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6" name="Rectangle 5">
            <a:extLst>
              <a:ext uri="{FF2B5EF4-FFF2-40B4-BE49-F238E27FC236}">
                <a16:creationId xmlns:a16="http://schemas.microsoft.com/office/drawing/2014/main" id="{58D8FC78-916A-B405-E868-FAB4C766C663}"/>
              </a:ext>
            </a:extLst>
          </p:cNvPr>
          <p:cNvSpPr/>
          <p:nvPr/>
        </p:nvSpPr>
        <p:spPr>
          <a:xfrm>
            <a:off x="606669" y="2391508"/>
            <a:ext cx="852854" cy="149469"/>
          </a:xfrm>
          <a:prstGeom prst="rect">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 name="Tijdelijke aanduiding voor datum 4">
            <a:extLst>
              <a:ext uri="{FF2B5EF4-FFF2-40B4-BE49-F238E27FC236}">
                <a16:creationId xmlns:a16="http://schemas.microsoft.com/office/drawing/2014/main" id="{B2DA7444-6506-C21A-FB67-43F0FDE3069E}"/>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737193994"/>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6. Differentiation strategic framework</a:t>
            </a:r>
            <a:endParaRPr dirty="0"/>
          </a:p>
        </p:txBody>
      </p:sp>
      <p:sp>
        <p:nvSpPr>
          <p:cNvPr id="3247" name="Tijdelijke aanduiding voor verticale tekst 18"/>
          <p:cNvSpPr txBox="1"/>
          <p:nvPr/>
        </p:nvSpPr>
        <p:spPr>
          <a:xfrm>
            <a:off x="698499" y="1601230"/>
            <a:ext cx="3381131"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Marketing based on differentiation</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Target audience</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Either general purpose (replace x86) or data center</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Compare with competition</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endParaRPr lang="en-US" dirty="0"/>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Update based on feedback</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graphicFrame>
        <p:nvGraphicFramePr>
          <p:cNvPr id="5" name="Table 4">
            <a:extLst>
              <a:ext uri="{FF2B5EF4-FFF2-40B4-BE49-F238E27FC236}">
                <a16:creationId xmlns:a16="http://schemas.microsoft.com/office/drawing/2014/main" id="{8828AAD9-0DBE-F51D-C034-0F13D6048BBD}"/>
              </a:ext>
            </a:extLst>
          </p:cNvPr>
          <p:cNvGraphicFramePr>
            <a:graphicFrameLocks noGrp="1"/>
          </p:cNvGraphicFramePr>
          <p:nvPr>
            <p:extLst>
              <p:ext uri="{D42A27DB-BD31-4B8C-83A1-F6EECF244321}">
                <p14:modId xmlns:p14="http://schemas.microsoft.com/office/powerpoint/2010/main" val="1521798250"/>
              </p:ext>
            </p:extLst>
          </p:nvPr>
        </p:nvGraphicFramePr>
        <p:xfrm>
          <a:off x="4765431" y="1628707"/>
          <a:ext cx="7216904" cy="3697007"/>
        </p:xfrm>
        <a:graphic>
          <a:graphicData uri="http://schemas.openxmlformats.org/drawingml/2006/table">
            <a:tbl>
              <a:tblPr firstRow="1" bandRow="1">
                <a:tableStyleId>{5940675A-B579-460E-94D1-54222C63F5DA}</a:tableStyleId>
              </a:tblPr>
              <a:tblGrid>
                <a:gridCol w="1804226">
                  <a:extLst>
                    <a:ext uri="{9D8B030D-6E8A-4147-A177-3AD203B41FA5}">
                      <a16:colId xmlns:a16="http://schemas.microsoft.com/office/drawing/2014/main" val="2105447144"/>
                    </a:ext>
                  </a:extLst>
                </a:gridCol>
                <a:gridCol w="1804226">
                  <a:extLst>
                    <a:ext uri="{9D8B030D-6E8A-4147-A177-3AD203B41FA5}">
                      <a16:colId xmlns:a16="http://schemas.microsoft.com/office/drawing/2014/main" val="3235721918"/>
                    </a:ext>
                  </a:extLst>
                </a:gridCol>
                <a:gridCol w="1804226">
                  <a:extLst>
                    <a:ext uri="{9D8B030D-6E8A-4147-A177-3AD203B41FA5}">
                      <a16:colId xmlns:a16="http://schemas.microsoft.com/office/drawing/2014/main" val="1920615102"/>
                    </a:ext>
                  </a:extLst>
                </a:gridCol>
                <a:gridCol w="1804226">
                  <a:extLst>
                    <a:ext uri="{9D8B030D-6E8A-4147-A177-3AD203B41FA5}">
                      <a16:colId xmlns:a16="http://schemas.microsoft.com/office/drawing/2014/main" val="886803180"/>
                    </a:ext>
                  </a:extLst>
                </a:gridCol>
              </a:tblGrid>
              <a:tr h="332201">
                <a:tc>
                  <a:txBody>
                    <a:bodyPr/>
                    <a:lstStyle/>
                    <a:p>
                      <a:pPr algn="l"/>
                      <a:r>
                        <a:rPr lang="en-US" b="1" dirty="0"/>
                        <a:t>Datacenter Needs 2001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b="1"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b="1"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b="1"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1645996"/>
                  </a:ext>
                </a:extLst>
              </a:tr>
              <a:tr h="332201">
                <a:tc>
                  <a:txBody>
                    <a:bodyPr/>
                    <a:lstStyle/>
                    <a:p>
                      <a:pPr algn="l"/>
                      <a:r>
                        <a:rPr lang="en-US" dirty="0"/>
                        <a:t>64-bit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9935056"/>
                  </a:ext>
                </a:extLst>
              </a:tr>
              <a:tr h="332201">
                <a:tc>
                  <a:txBody>
                    <a:bodyPr/>
                    <a:lstStyle/>
                    <a:p>
                      <a:pPr algn="l"/>
                      <a:r>
                        <a:rPr lang="en-US" dirty="0"/>
                        <a:t>High performance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9235258"/>
                  </a:ext>
                </a:extLst>
              </a:tr>
              <a:tr h="332201">
                <a:tc>
                  <a:txBody>
                    <a:bodyPr/>
                    <a:lstStyle/>
                    <a:p>
                      <a:pPr algn="l"/>
                      <a:r>
                        <a:rPr lang="en-US" dirty="0"/>
                        <a:t>Energy efficiency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0155656"/>
                  </a:ext>
                </a:extLst>
              </a:tr>
              <a:tr h="332201">
                <a:tc>
                  <a:txBody>
                    <a:bodyPr/>
                    <a:lstStyle/>
                    <a:p>
                      <a:pPr algn="l"/>
                      <a:r>
                        <a:rPr lang="en-US" dirty="0"/>
                        <a:t>Cost-effectiveness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9640926"/>
                  </a:ext>
                </a:extLst>
              </a:tr>
              <a:tr h="332201">
                <a:tc>
                  <a:txBody>
                    <a:bodyPr/>
                    <a:lstStyle/>
                    <a:p>
                      <a:pPr algn="l"/>
                      <a:r>
                        <a:rPr lang="en-US" dirty="0"/>
                        <a:t>Compatibility with existing software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8005151"/>
                  </a:ext>
                </a:extLst>
              </a:tr>
              <a:tr h="332201">
                <a:tc>
                  <a:txBody>
                    <a:bodyPr/>
                    <a:lstStyle/>
                    <a:p>
                      <a:pPr algn="l"/>
                      <a:r>
                        <a:rPr lang="en-US" dirty="0"/>
                        <a:t>Security features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7781975"/>
                  </a:ext>
                </a:extLst>
              </a:tr>
              <a:tr h="332201">
                <a:tc>
                  <a:txBody>
                    <a:bodyPr/>
                    <a:lstStyle/>
                    <a:p>
                      <a:pPr algn="l"/>
                      <a:r>
                        <a:rPr lang="en-US" dirty="0"/>
                        <a:t>High reliability (RAS)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2696312"/>
                  </a:ext>
                </a:extLst>
              </a:tr>
              <a:tr h="332201">
                <a:tc>
                  <a:txBody>
                    <a:bodyPr/>
                    <a:lstStyle/>
                    <a:p>
                      <a:pPr algn="l"/>
                      <a:r>
                        <a:rPr lang="en-US" dirty="0"/>
                        <a:t>Multi-processor scalability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443580"/>
                  </a:ext>
                </a:extLst>
              </a:tr>
              <a:tr h="332201">
                <a:tc>
                  <a:txBody>
                    <a:bodyPr/>
                    <a:lstStyle/>
                    <a:p>
                      <a:pPr algn="l"/>
                      <a:r>
                        <a:rPr lang="en-US" dirty="0"/>
                        <a:t>Long-term support</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8011857"/>
                  </a:ext>
                </a:extLst>
              </a:tr>
            </a:tbl>
          </a:graphicData>
        </a:graphic>
      </p:graphicFrame>
      <p:sp>
        <p:nvSpPr>
          <p:cNvPr id="2" name="Tijdelijke aanduiding voor datum 4">
            <a:extLst>
              <a:ext uri="{FF2B5EF4-FFF2-40B4-BE49-F238E27FC236}">
                <a16:creationId xmlns:a16="http://schemas.microsoft.com/office/drawing/2014/main" id="{28F62D43-06F1-567D-DA7E-B807B2EAA6B5}"/>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2135707974"/>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6. Differentiation strategic framework</a:t>
            </a:r>
            <a:endParaRPr dirty="0"/>
          </a:p>
        </p:txBody>
      </p:sp>
      <p:sp>
        <p:nvSpPr>
          <p:cNvPr id="3247" name="Tijdelijke aanduiding voor verticale tekst 18"/>
          <p:cNvSpPr txBox="1"/>
          <p:nvPr/>
        </p:nvSpPr>
        <p:spPr>
          <a:xfrm>
            <a:off x="698500" y="1601230"/>
            <a:ext cx="351893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Marketing based on differentiation</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Target audience</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Either general purpose (replace x86) or data center</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Compare with competition</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What differentiates Itanium?</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Update based on feedback</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graphicFrame>
        <p:nvGraphicFramePr>
          <p:cNvPr id="9" name="Table 8">
            <a:extLst>
              <a:ext uri="{FF2B5EF4-FFF2-40B4-BE49-F238E27FC236}">
                <a16:creationId xmlns:a16="http://schemas.microsoft.com/office/drawing/2014/main" id="{D703EBC5-AD47-606E-17DE-7DFCC232ABA0}"/>
              </a:ext>
            </a:extLst>
          </p:cNvPr>
          <p:cNvGraphicFramePr>
            <a:graphicFrameLocks noGrp="1"/>
          </p:cNvGraphicFramePr>
          <p:nvPr>
            <p:extLst>
              <p:ext uri="{D42A27DB-BD31-4B8C-83A1-F6EECF244321}">
                <p14:modId xmlns:p14="http://schemas.microsoft.com/office/powerpoint/2010/main" val="2200168809"/>
              </p:ext>
            </p:extLst>
          </p:nvPr>
        </p:nvGraphicFramePr>
        <p:xfrm>
          <a:off x="4765431" y="1628707"/>
          <a:ext cx="7216904" cy="3697007"/>
        </p:xfrm>
        <a:graphic>
          <a:graphicData uri="http://schemas.openxmlformats.org/drawingml/2006/table">
            <a:tbl>
              <a:tblPr firstRow="1" bandRow="1">
                <a:tableStyleId>{5940675A-B579-460E-94D1-54222C63F5DA}</a:tableStyleId>
              </a:tblPr>
              <a:tblGrid>
                <a:gridCol w="1804226">
                  <a:extLst>
                    <a:ext uri="{9D8B030D-6E8A-4147-A177-3AD203B41FA5}">
                      <a16:colId xmlns:a16="http://schemas.microsoft.com/office/drawing/2014/main" val="2105447144"/>
                    </a:ext>
                  </a:extLst>
                </a:gridCol>
                <a:gridCol w="1804226">
                  <a:extLst>
                    <a:ext uri="{9D8B030D-6E8A-4147-A177-3AD203B41FA5}">
                      <a16:colId xmlns:a16="http://schemas.microsoft.com/office/drawing/2014/main" val="3235721918"/>
                    </a:ext>
                  </a:extLst>
                </a:gridCol>
                <a:gridCol w="1804226">
                  <a:extLst>
                    <a:ext uri="{9D8B030D-6E8A-4147-A177-3AD203B41FA5}">
                      <a16:colId xmlns:a16="http://schemas.microsoft.com/office/drawing/2014/main" val="1920615102"/>
                    </a:ext>
                  </a:extLst>
                </a:gridCol>
                <a:gridCol w="1804226">
                  <a:extLst>
                    <a:ext uri="{9D8B030D-6E8A-4147-A177-3AD203B41FA5}">
                      <a16:colId xmlns:a16="http://schemas.microsoft.com/office/drawing/2014/main" val="886803180"/>
                    </a:ext>
                  </a:extLst>
                </a:gridCol>
              </a:tblGrid>
              <a:tr h="332201">
                <a:tc>
                  <a:txBody>
                    <a:bodyPr/>
                    <a:lstStyle/>
                    <a:p>
                      <a:pPr algn="l"/>
                      <a:r>
                        <a:rPr lang="en-US" b="1" dirty="0"/>
                        <a:t>Datacenter Needs 2001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Itanium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Intel x86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AMD x86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1645996"/>
                  </a:ext>
                </a:extLst>
              </a:tr>
              <a:tr h="332201">
                <a:tc>
                  <a:txBody>
                    <a:bodyPr/>
                    <a:lstStyle/>
                    <a:p>
                      <a:pPr algn="l"/>
                      <a:r>
                        <a:rPr lang="en-US" dirty="0"/>
                        <a:t>64-bit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No</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No</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9935056"/>
                  </a:ext>
                </a:extLst>
              </a:tr>
              <a:tr h="332201">
                <a:tc>
                  <a:txBody>
                    <a:bodyPr/>
                    <a:lstStyle/>
                    <a:p>
                      <a:pPr algn="l"/>
                      <a:r>
                        <a:rPr lang="en-US" dirty="0"/>
                        <a:t>High performance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Med-High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9235258"/>
                  </a:ext>
                </a:extLst>
              </a:tr>
              <a:tr h="332201">
                <a:tc>
                  <a:txBody>
                    <a:bodyPr/>
                    <a:lstStyle/>
                    <a:p>
                      <a:pPr algn="l"/>
                      <a:r>
                        <a:rPr lang="en-US" dirty="0"/>
                        <a:t>Energy efficiency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Low</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0155656"/>
                  </a:ext>
                </a:extLst>
              </a:tr>
              <a:tr h="332201">
                <a:tc>
                  <a:txBody>
                    <a:bodyPr/>
                    <a:lstStyle/>
                    <a:p>
                      <a:pPr algn="l"/>
                      <a:r>
                        <a:rPr lang="en-US" dirty="0"/>
                        <a:t>Cost-effectiveness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Low</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379640926"/>
                  </a:ext>
                </a:extLst>
              </a:tr>
              <a:tr h="332201">
                <a:tc>
                  <a:txBody>
                    <a:bodyPr/>
                    <a:lstStyle/>
                    <a:p>
                      <a:pPr algn="l"/>
                      <a:r>
                        <a:rPr lang="en-US" dirty="0"/>
                        <a:t>Compatibility with existing software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48005151"/>
                  </a:ext>
                </a:extLst>
              </a:tr>
              <a:tr h="332201">
                <a:tc>
                  <a:txBody>
                    <a:bodyPr/>
                    <a:lstStyle/>
                    <a:p>
                      <a:pPr algn="l"/>
                      <a:r>
                        <a:rPr lang="en-US" dirty="0"/>
                        <a:t>Security features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781975"/>
                  </a:ext>
                </a:extLst>
              </a:tr>
              <a:tr h="332201">
                <a:tc>
                  <a:txBody>
                    <a:bodyPr/>
                    <a:lstStyle/>
                    <a:p>
                      <a:pPr algn="l"/>
                      <a:r>
                        <a:rPr lang="en-US" dirty="0"/>
                        <a:t>High reliability (RAS)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2696312"/>
                  </a:ext>
                </a:extLst>
              </a:tr>
              <a:tr h="332201">
                <a:tc>
                  <a:txBody>
                    <a:bodyPr/>
                    <a:lstStyle/>
                    <a:p>
                      <a:pPr algn="l"/>
                      <a:r>
                        <a:rPr lang="en-US" dirty="0"/>
                        <a:t>Multi-processor scalability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4443580"/>
                  </a:ext>
                </a:extLst>
              </a:tr>
              <a:tr h="332201">
                <a:tc>
                  <a:txBody>
                    <a:bodyPr/>
                    <a:lstStyle/>
                    <a:p>
                      <a:pPr algn="l"/>
                      <a:r>
                        <a:rPr lang="en-US" dirty="0"/>
                        <a:t>Long-term support</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011857"/>
                  </a:ext>
                </a:extLst>
              </a:tr>
            </a:tbl>
          </a:graphicData>
        </a:graphic>
      </p:graphicFrame>
      <p:sp>
        <p:nvSpPr>
          <p:cNvPr id="2" name="Tijdelijke aanduiding voor datum 4">
            <a:extLst>
              <a:ext uri="{FF2B5EF4-FFF2-40B4-BE49-F238E27FC236}">
                <a16:creationId xmlns:a16="http://schemas.microsoft.com/office/drawing/2014/main" id="{DF25DF5C-51AD-2CB7-8630-AF1CA696AB44}"/>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277109645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6. Differentiation strategic framework</a:t>
            </a:r>
            <a:endParaRPr dirty="0"/>
          </a:p>
        </p:txBody>
      </p:sp>
      <p:sp>
        <p:nvSpPr>
          <p:cNvPr id="3247" name="Tijdelijke aanduiding voor verticale tekst 18"/>
          <p:cNvSpPr txBox="1"/>
          <p:nvPr/>
        </p:nvSpPr>
        <p:spPr>
          <a:xfrm>
            <a:off x="698499" y="1601230"/>
            <a:ext cx="3319585"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Marketing based on differentiation</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Target audience</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Either general purpose (replace x86) or data center</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Compare with competition</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What differentiates Itanium?</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Update based on feedback</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AMD64</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graphicFrame>
        <p:nvGraphicFramePr>
          <p:cNvPr id="4" name="Table 3">
            <a:extLst>
              <a:ext uri="{FF2B5EF4-FFF2-40B4-BE49-F238E27FC236}">
                <a16:creationId xmlns:a16="http://schemas.microsoft.com/office/drawing/2014/main" id="{43B52296-1A8B-D7D0-E0C5-92ECDDDA0E73}"/>
              </a:ext>
            </a:extLst>
          </p:cNvPr>
          <p:cNvGraphicFramePr>
            <a:graphicFrameLocks noGrp="1"/>
          </p:cNvGraphicFramePr>
          <p:nvPr>
            <p:extLst>
              <p:ext uri="{D42A27DB-BD31-4B8C-83A1-F6EECF244321}">
                <p14:modId xmlns:p14="http://schemas.microsoft.com/office/powerpoint/2010/main" val="2764702986"/>
              </p:ext>
            </p:extLst>
          </p:nvPr>
        </p:nvGraphicFramePr>
        <p:xfrm>
          <a:off x="4765431" y="1628707"/>
          <a:ext cx="7216904" cy="3697007"/>
        </p:xfrm>
        <a:graphic>
          <a:graphicData uri="http://schemas.openxmlformats.org/drawingml/2006/table">
            <a:tbl>
              <a:tblPr firstRow="1" bandRow="1">
                <a:tableStyleId>{5940675A-B579-460E-94D1-54222C63F5DA}</a:tableStyleId>
              </a:tblPr>
              <a:tblGrid>
                <a:gridCol w="1804226">
                  <a:extLst>
                    <a:ext uri="{9D8B030D-6E8A-4147-A177-3AD203B41FA5}">
                      <a16:colId xmlns:a16="http://schemas.microsoft.com/office/drawing/2014/main" val="2105447144"/>
                    </a:ext>
                  </a:extLst>
                </a:gridCol>
                <a:gridCol w="1804226">
                  <a:extLst>
                    <a:ext uri="{9D8B030D-6E8A-4147-A177-3AD203B41FA5}">
                      <a16:colId xmlns:a16="http://schemas.microsoft.com/office/drawing/2014/main" val="3235721918"/>
                    </a:ext>
                  </a:extLst>
                </a:gridCol>
                <a:gridCol w="1804226">
                  <a:extLst>
                    <a:ext uri="{9D8B030D-6E8A-4147-A177-3AD203B41FA5}">
                      <a16:colId xmlns:a16="http://schemas.microsoft.com/office/drawing/2014/main" val="1920615102"/>
                    </a:ext>
                  </a:extLst>
                </a:gridCol>
                <a:gridCol w="1804226">
                  <a:extLst>
                    <a:ext uri="{9D8B030D-6E8A-4147-A177-3AD203B41FA5}">
                      <a16:colId xmlns:a16="http://schemas.microsoft.com/office/drawing/2014/main" val="886803180"/>
                    </a:ext>
                  </a:extLst>
                </a:gridCol>
              </a:tblGrid>
              <a:tr h="332201">
                <a:tc>
                  <a:txBody>
                    <a:bodyPr/>
                    <a:lstStyle/>
                    <a:p>
                      <a:pPr algn="l"/>
                      <a:r>
                        <a:rPr lang="en-US" b="1" dirty="0"/>
                        <a:t>Datacenter Needs 2003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Itanium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Intel x86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AMD x86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1645996"/>
                  </a:ext>
                </a:extLst>
              </a:tr>
              <a:tr h="332201">
                <a:tc>
                  <a:txBody>
                    <a:bodyPr/>
                    <a:lstStyle/>
                    <a:p>
                      <a:pPr algn="l"/>
                      <a:r>
                        <a:rPr lang="en-US" dirty="0"/>
                        <a:t>64-bit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No</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099935056"/>
                  </a:ext>
                </a:extLst>
              </a:tr>
              <a:tr h="332201">
                <a:tc>
                  <a:txBody>
                    <a:bodyPr/>
                    <a:lstStyle/>
                    <a:p>
                      <a:pPr algn="l"/>
                      <a:r>
                        <a:rPr lang="en-US" dirty="0"/>
                        <a:t>High performance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dirty="0"/>
                        <a:t>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019235258"/>
                  </a:ext>
                </a:extLst>
              </a:tr>
              <a:tr h="332201">
                <a:tc>
                  <a:txBody>
                    <a:bodyPr/>
                    <a:lstStyle/>
                    <a:p>
                      <a:pPr algn="l"/>
                      <a:r>
                        <a:rPr lang="en-US" dirty="0"/>
                        <a:t>Energy efficiency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Low</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0155656"/>
                  </a:ext>
                </a:extLst>
              </a:tr>
              <a:tr h="332201">
                <a:tc>
                  <a:txBody>
                    <a:bodyPr/>
                    <a:lstStyle/>
                    <a:p>
                      <a:pPr algn="l"/>
                      <a:r>
                        <a:rPr lang="en-US" dirty="0"/>
                        <a:t>Cost-effectiveness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Low</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379640926"/>
                  </a:ext>
                </a:extLst>
              </a:tr>
              <a:tr h="332201">
                <a:tc>
                  <a:txBody>
                    <a:bodyPr/>
                    <a:lstStyle/>
                    <a:p>
                      <a:pPr algn="l"/>
                      <a:r>
                        <a:rPr lang="en-US" dirty="0"/>
                        <a:t>Compatibility with existing software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48005151"/>
                  </a:ext>
                </a:extLst>
              </a:tr>
              <a:tr h="332201">
                <a:tc>
                  <a:txBody>
                    <a:bodyPr/>
                    <a:lstStyle/>
                    <a:p>
                      <a:pPr algn="l"/>
                      <a:r>
                        <a:rPr lang="en-US" dirty="0"/>
                        <a:t>Security features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781975"/>
                  </a:ext>
                </a:extLst>
              </a:tr>
              <a:tr h="332201">
                <a:tc>
                  <a:txBody>
                    <a:bodyPr/>
                    <a:lstStyle/>
                    <a:p>
                      <a:pPr algn="l"/>
                      <a:r>
                        <a:rPr lang="en-US" dirty="0"/>
                        <a:t>High reliability (RAS)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2696312"/>
                  </a:ext>
                </a:extLst>
              </a:tr>
              <a:tr h="332201">
                <a:tc>
                  <a:txBody>
                    <a:bodyPr/>
                    <a:lstStyle/>
                    <a:p>
                      <a:pPr algn="l"/>
                      <a:r>
                        <a:rPr lang="en-US" dirty="0"/>
                        <a:t>Multi-processor scalability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4443580"/>
                  </a:ext>
                </a:extLst>
              </a:tr>
              <a:tr h="332201">
                <a:tc>
                  <a:txBody>
                    <a:bodyPr/>
                    <a:lstStyle/>
                    <a:p>
                      <a:pPr algn="l"/>
                      <a:r>
                        <a:rPr lang="en-US" dirty="0"/>
                        <a:t>Long-term support</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011857"/>
                  </a:ext>
                </a:extLst>
              </a:tr>
            </a:tbl>
          </a:graphicData>
        </a:graphic>
      </p:graphicFrame>
      <p:sp>
        <p:nvSpPr>
          <p:cNvPr id="2" name="Tijdelijke aanduiding voor datum 4">
            <a:extLst>
              <a:ext uri="{FF2B5EF4-FFF2-40B4-BE49-F238E27FC236}">
                <a16:creationId xmlns:a16="http://schemas.microsoft.com/office/drawing/2014/main" id="{CF7D335A-E54C-4229-9B2E-504F64499590}"/>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7028896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t> </a:t>
            </a:r>
          </a:p>
        </p:txBody>
      </p:sp>
      <p:sp>
        <p:nvSpPr>
          <p:cNvPr id="3246" name="Titel 25"/>
          <p:cNvSpPr txBox="1">
            <a:spLocks noGrp="1"/>
          </p:cNvSpPr>
          <p:nvPr>
            <p:ph type="title"/>
          </p:nvPr>
        </p:nvSpPr>
        <p:spPr>
          <a:xfrm>
            <a:off x="698500" y="741499"/>
            <a:ext cx="3147786" cy="490401"/>
          </a:xfrm>
          <a:prstGeom prst="rect">
            <a:avLst/>
          </a:prstGeom>
        </p:spPr>
        <p:txBody>
          <a:bodyPr>
            <a:normAutofit fontScale="90000"/>
          </a:bodyPr>
          <a:lstStyle>
            <a:lvl1pPr defTabSz="850391">
              <a:tabLst>
                <a:tab pos="1155700" algn="l"/>
              </a:tabLst>
              <a:defRPr sz="2976"/>
            </a:lvl1pPr>
          </a:lstStyle>
          <a:p>
            <a:r>
              <a:rPr lang="en-US" dirty="0"/>
              <a:t>Summary of Itanium</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63525" indent="-263525" defTabSz="719137">
              <a:lnSpc>
                <a:spcPct val="90000"/>
              </a:lnSpc>
              <a:spcBef>
                <a:spcPts val="1200"/>
              </a:spcBef>
              <a:buClr>
                <a:srgbClr val="FFFFFF"/>
              </a:buClr>
              <a:buSzPct val="100000"/>
              <a:buChar char="▪"/>
              <a:defRPr sz="1600">
                <a:solidFill>
                  <a:srgbClr val="FFFFFF"/>
                </a:solidFill>
              </a:defRPr>
            </a:pPr>
            <a:r>
              <a:rPr lang="en-US" dirty="0"/>
              <a:t>Intel + HP joint project</a:t>
            </a:r>
          </a:p>
          <a:p>
            <a:pPr marL="263525" indent="-263525" defTabSz="719137">
              <a:lnSpc>
                <a:spcPct val="90000"/>
              </a:lnSpc>
              <a:spcBef>
                <a:spcPts val="1200"/>
              </a:spcBef>
              <a:buClr>
                <a:srgbClr val="FFFFFF"/>
              </a:buClr>
              <a:buSzPct val="100000"/>
              <a:buChar char="▪"/>
              <a:defRPr sz="1600">
                <a:solidFill>
                  <a:srgbClr val="FFFFFF"/>
                </a:solidFill>
              </a:defRPr>
            </a:pPr>
            <a:r>
              <a:rPr lang="en-US" dirty="0"/>
              <a:t>64-bit architecture – IA-64</a:t>
            </a:r>
            <a:endParaRPr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2" name="Tijdelijke aanduiding voor datum 4">
            <a:extLst>
              <a:ext uri="{FF2B5EF4-FFF2-40B4-BE49-F238E27FC236}">
                <a16:creationId xmlns:a16="http://schemas.microsoft.com/office/drawing/2014/main" id="{ACC993C9-C6F2-3725-C5BC-88739570B886}"/>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pic>
        <p:nvPicPr>
          <p:cNvPr id="4" name="Picture 3">
            <a:extLst>
              <a:ext uri="{FF2B5EF4-FFF2-40B4-BE49-F238E27FC236}">
                <a16:creationId xmlns:a16="http://schemas.microsoft.com/office/drawing/2014/main" id="{536A4265-6B54-39EB-CF09-1D90E3C1C771}"/>
              </a:ext>
            </a:extLst>
          </p:cNvPr>
          <p:cNvPicPr>
            <a:picLocks noChangeAspect="1"/>
          </p:cNvPicPr>
          <p:nvPr/>
        </p:nvPicPr>
        <p:blipFill>
          <a:blip r:embed="rId2"/>
          <a:stretch>
            <a:fillRect/>
          </a:stretch>
        </p:blipFill>
        <p:spPr>
          <a:xfrm>
            <a:off x="6096000" y="1231900"/>
            <a:ext cx="5134692" cy="4429743"/>
          </a:xfrm>
          <a:prstGeom prst="rect">
            <a:avLst/>
          </a:prstGeom>
        </p:spPr>
      </p:pic>
    </p:spTree>
    <p:extLst>
      <p:ext uri="{BB962C8B-B14F-4D97-AF65-F5344CB8AC3E}">
        <p14:creationId xmlns:p14="http://schemas.microsoft.com/office/powerpoint/2010/main" val="231906597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6. Differentiation strategic framework</a:t>
            </a:r>
            <a:endParaRPr dirty="0"/>
          </a:p>
        </p:txBody>
      </p:sp>
      <p:sp>
        <p:nvSpPr>
          <p:cNvPr id="3247" name="Tijdelijke aanduiding voor verticale tekst 18"/>
          <p:cNvSpPr txBox="1"/>
          <p:nvPr/>
        </p:nvSpPr>
        <p:spPr>
          <a:xfrm>
            <a:off x="698499" y="1601230"/>
            <a:ext cx="3389923"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Marketing based on differentiation</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Target audience</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Either general purpose (replace x86) or data center</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Compare with competition</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What differentiates Itanium?</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Update based on feedback</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AMD64</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Intel Xeon, and EM64T</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graphicFrame>
        <p:nvGraphicFramePr>
          <p:cNvPr id="4" name="Table 3">
            <a:extLst>
              <a:ext uri="{FF2B5EF4-FFF2-40B4-BE49-F238E27FC236}">
                <a16:creationId xmlns:a16="http://schemas.microsoft.com/office/drawing/2014/main" id="{43B52296-1A8B-D7D0-E0C5-92ECDDDA0E73}"/>
              </a:ext>
            </a:extLst>
          </p:cNvPr>
          <p:cNvGraphicFramePr>
            <a:graphicFrameLocks noGrp="1"/>
          </p:cNvGraphicFramePr>
          <p:nvPr>
            <p:extLst>
              <p:ext uri="{D42A27DB-BD31-4B8C-83A1-F6EECF244321}">
                <p14:modId xmlns:p14="http://schemas.microsoft.com/office/powerpoint/2010/main" val="3502367118"/>
              </p:ext>
            </p:extLst>
          </p:nvPr>
        </p:nvGraphicFramePr>
        <p:xfrm>
          <a:off x="4765431" y="1628707"/>
          <a:ext cx="7216904" cy="3697007"/>
        </p:xfrm>
        <a:graphic>
          <a:graphicData uri="http://schemas.openxmlformats.org/drawingml/2006/table">
            <a:tbl>
              <a:tblPr firstRow="1" bandRow="1">
                <a:tableStyleId>{5940675A-B579-460E-94D1-54222C63F5DA}</a:tableStyleId>
              </a:tblPr>
              <a:tblGrid>
                <a:gridCol w="1804226">
                  <a:extLst>
                    <a:ext uri="{9D8B030D-6E8A-4147-A177-3AD203B41FA5}">
                      <a16:colId xmlns:a16="http://schemas.microsoft.com/office/drawing/2014/main" val="2105447144"/>
                    </a:ext>
                  </a:extLst>
                </a:gridCol>
                <a:gridCol w="1804226">
                  <a:extLst>
                    <a:ext uri="{9D8B030D-6E8A-4147-A177-3AD203B41FA5}">
                      <a16:colId xmlns:a16="http://schemas.microsoft.com/office/drawing/2014/main" val="3235721918"/>
                    </a:ext>
                  </a:extLst>
                </a:gridCol>
                <a:gridCol w="1804226">
                  <a:extLst>
                    <a:ext uri="{9D8B030D-6E8A-4147-A177-3AD203B41FA5}">
                      <a16:colId xmlns:a16="http://schemas.microsoft.com/office/drawing/2014/main" val="1920615102"/>
                    </a:ext>
                  </a:extLst>
                </a:gridCol>
                <a:gridCol w="1804226">
                  <a:extLst>
                    <a:ext uri="{9D8B030D-6E8A-4147-A177-3AD203B41FA5}">
                      <a16:colId xmlns:a16="http://schemas.microsoft.com/office/drawing/2014/main" val="886803180"/>
                    </a:ext>
                  </a:extLst>
                </a:gridCol>
              </a:tblGrid>
              <a:tr h="332201">
                <a:tc>
                  <a:txBody>
                    <a:bodyPr/>
                    <a:lstStyle/>
                    <a:p>
                      <a:pPr algn="l"/>
                      <a:r>
                        <a:rPr lang="en-US" b="1" dirty="0"/>
                        <a:t>Datacenter Needs 2004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Itanium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Intel x86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AMD x86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1645996"/>
                  </a:ext>
                </a:extLst>
              </a:tr>
              <a:tr h="332201">
                <a:tc>
                  <a:txBody>
                    <a:bodyPr/>
                    <a:lstStyle/>
                    <a:p>
                      <a:pPr algn="l"/>
                      <a:r>
                        <a:rPr lang="en-US" dirty="0"/>
                        <a:t>64-bit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9935056"/>
                  </a:ext>
                </a:extLst>
              </a:tr>
              <a:tr h="332201">
                <a:tc>
                  <a:txBody>
                    <a:bodyPr/>
                    <a:lstStyle/>
                    <a:p>
                      <a:pPr algn="l"/>
                      <a:r>
                        <a:rPr lang="en-US" dirty="0"/>
                        <a:t>High performance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Med-high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9235258"/>
                  </a:ext>
                </a:extLst>
              </a:tr>
              <a:tr h="332201">
                <a:tc>
                  <a:txBody>
                    <a:bodyPr/>
                    <a:lstStyle/>
                    <a:p>
                      <a:pPr algn="l"/>
                      <a:r>
                        <a:rPr lang="en-US" dirty="0"/>
                        <a:t>Energy efficiency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Low</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0155656"/>
                  </a:ext>
                </a:extLst>
              </a:tr>
              <a:tr h="332201">
                <a:tc>
                  <a:txBody>
                    <a:bodyPr/>
                    <a:lstStyle/>
                    <a:p>
                      <a:pPr algn="l"/>
                      <a:r>
                        <a:rPr lang="en-US" dirty="0"/>
                        <a:t>Cost-effectiveness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Low</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379640926"/>
                  </a:ext>
                </a:extLst>
              </a:tr>
              <a:tr h="332201">
                <a:tc>
                  <a:txBody>
                    <a:bodyPr/>
                    <a:lstStyle/>
                    <a:p>
                      <a:pPr algn="l"/>
                      <a:r>
                        <a:rPr lang="en-US" dirty="0"/>
                        <a:t>Compatibility with existing software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48005151"/>
                  </a:ext>
                </a:extLst>
              </a:tr>
              <a:tr h="332201">
                <a:tc>
                  <a:txBody>
                    <a:bodyPr/>
                    <a:lstStyle/>
                    <a:p>
                      <a:pPr algn="l"/>
                      <a:r>
                        <a:rPr lang="en-US" dirty="0"/>
                        <a:t>Security features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Helvetica"/>
                          <a:cs typeface="Helvetica"/>
                          <a:sym typeface="Arial"/>
                        </a:rPr>
                        <a:t>No</a:t>
                      </a:r>
                      <a:endParaRPr kumimoji="0" lang="en-US" sz="1200" b="0" i="0" u="none" strike="noStrike" kern="0" cap="none" spc="0" normalizeH="0" baseline="0" noProof="0" dirty="0">
                        <a:ln>
                          <a:noFill/>
                        </a:ln>
                        <a:solidFill>
                          <a:srgbClr val="000000"/>
                        </a:solidFill>
                        <a:effectLst/>
                        <a:uLnTx/>
                        <a:uFillTx/>
                        <a:latin typeface="Helvetica"/>
                        <a:cs typeface="Helvetica"/>
                        <a:sym typeface="Aria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781975"/>
                  </a:ext>
                </a:extLst>
              </a:tr>
              <a:tr h="332201">
                <a:tc>
                  <a:txBody>
                    <a:bodyPr/>
                    <a:lstStyle/>
                    <a:p>
                      <a:pPr algn="l"/>
                      <a:r>
                        <a:rPr lang="en-US" dirty="0"/>
                        <a:t>High reliability (RAS)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Helvetica"/>
                          <a:cs typeface="Helvetica"/>
                          <a:sym typeface="Arial"/>
                        </a:rPr>
                        <a:t>No</a:t>
                      </a:r>
                      <a:endParaRPr kumimoji="0" lang="en-US" sz="1200" b="0" i="0" u="none" strike="noStrike" kern="0" cap="none" spc="0" normalizeH="0" baseline="0" noProof="0" dirty="0">
                        <a:ln>
                          <a:noFill/>
                        </a:ln>
                        <a:solidFill>
                          <a:srgbClr val="000000"/>
                        </a:solidFill>
                        <a:effectLst/>
                        <a:uLnTx/>
                        <a:uFillTx/>
                        <a:latin typeface="Helvetica"/>
                        <a:cs typeface="Helvetica"/>
                        <a:sym typeface="Aria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2696312"/>
                  </a:ext>
                </a:extLst>
              </a:tr>
              <a:tr h="332201">
                <a:tc>
                  <a:txBody>
                    <a:bodyPr/>
                    <a:lstStyle/>
                    <a:p>
                      <a:pPr algn="l"/>
                      <a:r>
                        <a:rPr lang="en-US" dirty="0"/>
                        <a:t>Multi-processor scalability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Helvetica"/>
                          <a:cs typeface="Helvetica"/>
                          <a:sym typeface="Arial"/>
                        </a:rPr>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Helvetica"/>
                          <a:cs typeface="Helvetica"/>
                          <a:sym typeface="Arial"/>
                        </a:rPr>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4443580"/>
                  </a:ext>
                </a:extLst>
              </a:tr>
              <a:tr h="332201">
                <a:tc>
                  <a:txBody>
                    <a:bodyPr/>
                    <a:lstStyle/>
                    <a:p>
                      <a:pPr algn="l"/>
                      <a:r>
                        <a:rPr lang="en-US" dirty="0"/>
                        <a:t>Long-term support</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011857"/>
                  </a:ext>
                </a:extLst>
              </a:tr>
            </a:tbl>
          </a:graphicData>
        </a:graphic>
      </p:graphicFrame>
      <p:sp>
        <p:nvSpPr>
          <p:cNvPr id="2" name="Tijdelijke aanduiding voor datum 4">
            <a:extLst>
              <a:ext uri="{FF2B5EF4-FFF2-40B4-BE49-F238E27FC236}">
                <a16:creationId xmlns:a16="http://schemas.microsoft.com/office/drawing/2014/main" id="{EA9AB501-A6CA-72EB-6FBC-4E2EC8163EC0}"/>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3315536175"/>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6. Differentiation strategic framework</a:t>
            </a:r>
            <a:endParaRPr dirty="0"/>
          </a:p>
        </p:txBody>
      </p:sp>
      <p:sp>
        <p:nvSpPr>
          <p:cNvPr id="3247" name="Tijdelijke aanduiding voor verticale tekst 18"/>
          <p:cNvSpPr txBox="1"/>
          <p:nvPr/>
        </p:nvSpPr>
        <p:spPr>
          <a:xfrm>
            <a:off x="698499" y="1601230"/>
            <a:ext cx="3389923"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Marketing based on differentiation</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Target audience</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Either general purpose (replace x86) or data center</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Compare with competition</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What differentiates Itanium?</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Update based on feedback</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AMD64</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Intel Xeon, and EM64T</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Normalizing of x86 extensions (XMP, RAS, SMX, etc.)</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graphicFrame>
        <p:nvGraphicFramePr>
          <p:cNvPr id="4" name="Table 3">
            <a:extLst>
              <a:ext uri="{FF2B5EF4-FFF2-40B4-BE49-F238E27FC236}">
                <a16:creationId xmlns:a16="http://schemas.microsoft.com/office/drawing/2014/main" id="{43B52296-1A8B-D7D0-E0C5-92ECDDDA0E73}"/>
              </a:ext>
            </a:extLst>
          </p:cNvPr>
          <p:cNvGraphicFramePr>
            <a:graphicFrameLocks noGrp="1"/>
          </p:cNvGraphicFramePr>
          <p:nvPr>
            <p:extLst>
              <p:ext uri="{D42A27DB-BD31-4B8C-83A1-F6EECF244321}">
                <p14:modId xmlns:p14="http://schemas.microsoft.com/office/powerpoint/2010/main" val="1841716980"/>
              </p:ext>
            </p:extLst>
          </p:nvPr>
        </p:nvGraphicFramePr>
        <p:xfrm>
          <a:off x="4765431" y="1628707"/>
          <a:ext cx="7216904" cy="3697007"/>
        </p:xfrm>
        <a:graphic>
          <a:graphicData uri="http://schemas.openxmlformats.org/drawingml/2006/table">
            <a:tbl>
              <a:tblPr firstRow="1" bandRow="1">
                <a:tableStyleId>{5940675A-B579-460E-94D1-54222C63F5DA}</a:tableStyleId>
              </a:tblPr>
              <a:tblGrid>
                <a:gridCol w="1804226">
                  <a:extLst>
                    <a:ext uri="{9D8B030D-6E8A-4147-A177-3AD203B41FA5}">
                      <a16:colId xmlns:a16="http://schemas.microsoft.com/office/drawing/2014/main" val="2105447144"/>
                    </a:ext>
                  </a:extLst>
                </a:gridCol>
                <a:gridCol w="1804226">
                  <a:extLst>
                    <a:ext uri="{9D8B030D-6E8A-4147-A177-3AD203B41FA5}">
                      <a16:colId xmlns:a16="http://schemas.microsoft.com/office/drawing/2014/main" val="3235721918"/>
                    </a:ext>
                  </a:extLst>
                </a:gridCol>
                <a:gridCol w="1804226">
                  <a:extLst>
                    <a:ext uri="{9D8B030D-6E8A-4147-A177-3AD203B41FA5}">
                      <a16:colId xmlns:a16="http://schemas.microsoft.com/office/drawing/2014/main" val="1920615102"/>
                    </a:ext>
                  </a:extLst>
                </a:gridCol>
                <a:gridCol w="1804226">
                  <a:extLst>
                    <a:ext uri="{9D8B030D-6E8A-4147-A177-3AD203B41FA5}">
                      <a16:colId xmlns:a16="http://schemas.microsoft.com/office/drawing/2014/main" val="886803180"/>
                    </a:ext>
                  </a:extLst>
                </a:gridCol>
              </a:tblGrid>
              <a:tr h="332201">
                <a:tc>
                  <a:txBody>
                    <a:bodyPr/>
                    <a:lstStyle/>
                    <a:p>
                      <a:pPr algn="l"/>
                      <a:r>
                        <a:rPr lang="en-US" b="1" dirty="0"/>
                        <a:t>Datacenter Needs 2010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Itanium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Intel x86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AMD x86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1645996"/>
                  </a:ext>
                </a:extLst>
              </a:tr>
              <a:tr h="332201">
                <a:tc>
                  <a:txBody>
                    <a:bodyPr/>
                    <a:lstStyle/>
                    <a:p>
                      <a:pPr algn="l"/>
                      <a:r>
                        <a:rPr lang="en-US" dirty="0"/>
                        <a:t>64-bit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9935056"/>
                  </a:ext>
                </a:extLst>
              </a:tr>
              <a:tr h="332201">
                <a:tc>
                  <a:txBody>
                    <a:bodyPr/>
                    <a:lstStyle/>
                    <a:p>
                      <a:pPr algn="l"/>
                      <a:r>
                        <a:rPr lang="en-US" dirty="0"/>
                        <a:t>High performance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Med-high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9235258"/>
                  </a:ext>
                </a:extLst>
              </a:tr>
              <a:tr h="332201">
                <a:tc>
                  <a:txBody>
                    <a:bodyPr/>
                    <a:lstStyle/>
                    <a:p>
                      <a:pPr algn="l"/>
                      <a:r>
                        <a:rPr lang="en-US" dirty="0"/>
                        <a:t>Energy efficiency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Low</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0155656"/>
                  </a:ext>
                </a:extLst>
              </a:tr>
              <a:tr h="332201">
                <a:tc>
                  <a:txBody>
                    <a:bodyPr/>
                    <a:lstStyle/>
                    <a:p>
                      <a:pPr algn="l"/>
                      <a:r>
                        <a:rPr lang="en-US" dirty="0"/>
                        <a:t>Cost-effectiveness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Low</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379640926"/>
                  </a:ext>
                </a:extLst>
              </a:tr>
              <a:tr h="332201">
                <a:tc>
                  <a:txBody>
                    <a:bodyPr/>
                    <a:lstStyle/>
                    <a:p>
                      <a:pPr algn="l"/>
                      <a:r>
                        <a:rPr lang="en-US" dirty="0"/>
                        <a:t>Compatibility with existing software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48005151"/>
                  </a:ext>
                </a:extLst>
              </a:tr>
              <a:tr h="332201">
                <a:tc>
                  <a:txBody>
                    <a:bodyPr/>
                    <a:lstStyle/>
                    <a:p>
                      <a:pPr algn="l"/>
                      <a:r>
                        <a:rPr lang="en-US" dirty="0"/>
                        <a:t>Security features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Helvetica"/>
                          <a:cs typeface="Helvetica"/>
                          <a:sym typeface="Arial"/>
                        </a:rPr>
                        <a:t>Yes</a:t>
                      </a:r>
                      <a:endParaRPr kumimoji="0" lang="en-US" sz="1200" b="0" i="0" u="none" strike="noStrike" kern="0" cap="none" spc="0" normalizeH="0" baseline="0" noProof="0" dirty="0">
                        <a:ln>
                          <a:noFill/>
                        </a:ln>
                        <a:solidFill>
                          <a:srgbClr val="000000"/>
                        </a:solidFill>
                        <a:effectLst/>
                        <a:uLnTx/>
                        <a:uFillTx/>
                        <a:latin typeface="Helvetica"/>
                        <a:cs typeface="Helvetica"/>
                        <a:sym typeface="Aria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Helvetica"/>
                          <a:cs typeface="Helvetica"/>
                          <a:sym typeface="Arial"/>
                        </a:rPr>
                        <a:t>Yes</a:t>
                      </a:r>
                      <a:endParaRPr kumimoji="0" lang="en-US" sz="1200" b="0" i="0" u="none" strike="noStrike" kern="0" cap="none" spc="0" normalizeH="0" baseline="0" noProof="0" dirty="0">
                        <a:ln>
                          <a:noFill/>
                        </a:ln>
                        <a:solidFill>
                          <a:srgbClr val="000000"/>
                        </a:solidFill>
                        <a:effectLst/>
                        <a:uLnTx/>
                        <a:uFillTx/>
                        <a:latin typeface="Helvetica"/>
                        <a:cs typeface="Helvetica"/>
                        <a:sym typeface="Aria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7781975"/>
                  </a:ext>
                </a:extLst>
              </a:tr>
              <a:tr h="332201">
                <a:tc>
                  <a:txBody>
                    <a:bodyPr/>
                    <a:lstStyle/>
                    <a:p>
                      <a:pPr algn="l"/>
                      <a:r>
                        <a:rPr lang="en-US" dirty="0"/>
                        <a:t>High reliability (RAS)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Helvetica"/>
                          <a:cs typeface="Helvetica"/>
                          <a:sym typeface="Arial"/>
                        </a:rPr>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Helvetica"/>
                          <a:cs typeface="Helvetica"/>
                          <a:sym typeface="Arial"/>
                        </a:rPr>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2696312"/>
                  </a:ext>
                </a:extLst>
              </a:tr>
              <a:tr h="332201">
                <a:tc>
                  <a:txBody>
                    <a:bodyPr/>
                    <a:lstStyle/>
                    <a:p>
                      <a:pPr algn="l"/>
                      <a:r>
                        <a:rPr lang="en-US" dirty="0"/>
                        <a:t>Multi-processor scalability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Helvetica"/>
                          <a:cs typeface="Helvetica"/>
                          <a:sym typeface="Arial"/>
                        </a:rPr>
                        <a:t>Yes</a:t>
                      </a:r>
                      <a:endParaRPr kumimoji="0" lang="en-US" sz="1200" b="0" i="0" u="none" strike="noStrike" kern="0" cap="none" spc="0" normalizeH="0" baseline="0" noProof="0" dirty="0">
                        <a:ln>
                          <a:noFill/>
                        </a:ln>
                        <a:solidFill>
                          <a:srgbClr val="000000"/>
                        </a:solidFill>
                        <a:effectLst/>
                        <a:uLnTx/>
                        <a:uFillTx/>
                        <a:latin typeface="Helvetica"/>
                        <a:cs typeface="Helvetica"/>
                        <a:sym typeface="Aria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Helvetica"/>
                          <a:cs typeface="Helvetica"/>
                          <a:sym typeface="Arial"/>
                        </a:rPr>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443580"/>
                  </a:ext>
                </a:extLst>
              </a:tr>
              <a:tr h="332201">
                <a:tc>
                  <a:txBody>
                    <a:bodyPr/>
                    <a:lstStyle/>
                    <a:p>
                      <a:pPr algn="l"/>
                      <a:r>
                        <a:rPr lang="en-US" dirty="0"/>
                        <a:t>Long-term support</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Uncertainty!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011857"/>
                  </a:ext>
                </a:extLst>
              </a:tr>
            </a:tbl>
          </a:graphicData>
        </a:graphic>
      </p:graphicFrame>
      <p:sp>
        <p:nvSpPr>
          <p:cNvPr id="2" name="Tijdelijke aanduiding voor datum 4">
            <a:extLst>
              <a:ext uri="{FF2B5EF4-FFF2-40B4-BE49-F238E27FC236}">
                <a16:creationId xmlns:a16="http://schemas.microsoft.com/office/drawing/2014/main" id="{3A791C59-E295-F1F0-081B-5BB1F230416C}"/>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370977402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499" y="741499"/>
            <a:ext cx="3518937" cy="490401"/>
          </a:xfrm>
          <a:prstGeom prst="rect">
            <a:avLst/>
          </a:prstGeom>
        </p:spPr>
        <p:txBody>
          <a:bodyPr>
            <a:normAutofit fontScale="90000"/>
          </a:bodyPr>
          <a:lstStyle>
            <a:lvl1pPr defTabSz="850391">
              <a:tabLst>
                <a:tab pos="1155700" algn="l"/>
              </a:tabLst>
              <a:defRPr sz="2976"/>
            </a:lvl1pPr>
          </a:lstStyle>
          <a:p>
            <a:r>
              <a:rPr lang="en-US" dirty="0"/>
              <a:t>6. Differentiation strategic framework</a:t>
            </a:r>
            <a:endParaRPr dirty="0"/>
          </a:p>
        </p:txBody>
      </p:sp>
      <p:sp>
        <p:nvSpPr>
          <p:cNvPr id="3247" name="Tijdelijke aanduiding voor verticale tekst 18"/>
          <p:cNvSpPr txBox="1"/>
          <p:nvPr/>
        </p:nvSpPr>
        <p:spPr>
          <a:xfrm>
            <a:off x="698500" y="1601230"/>
            <a:ext cx="3345962"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Marketing based on differentiation</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Target audience</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Either general purpose (replace x86) or data center</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Compare with competition</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What differentiates Itanium?</a:t>
            </a:r>
          </a:p>
          <a:p>
            <a:pPr marL="342900" indent="-342900" defTabSz="719137">
              <a:lnSpc>
                <a:spcPct val="90000"/>
              </a:lnSpc>
              <a:spcBef>
                <a:spcPts val="1200"/>
              </a:spcBef>
              <a:buClr>
                <a:srgbClr val="FFFFFF"/>
              </a:buClr>
              <a:buSzPct val="100000"/>
              <a:buFont typeface="+mj-lt"/>
              <a:buAutoNum type="arabicPeriod"/>
              <a:defRPr sz="1600">
                <a:solidFill>
                  <a:srgbClr val="FFFFFF"/>
                </a:solidFill>
              </a:defRPr>
            </a:pPr>
            <a:r>
              <a:rPr lang="en-US" dirty="0"/>
              <a:t>Update based on feedback</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AMD64</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Intel Xeon, and EM64T</a:t>
            </a:r>
          </a:p>
          <a:p>
            <a:pPr marL="342900" lvl="1" indent="-34290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Normalizing of x86 extensions</a:t>
            </a:r>
          </a:p>
          <a:p>
            <a:pPr lvl="1" indent="0" defTabSz="719137">
              <a:lnSpc>
                <a:spcPct val="90000"/>
              </a:lnSpc>
              <a:spcBef>
                <a:spcPts val="1200"/>
              </a:spcBef>
              <a:buClr>
                <a:srgbClr val="FFFFFF"/>
              </a:buClr>
              <a:buSzPct val="100000"/>
              <a:defRPr sz="1600">
                <a:solidFill>
                  <a:srgbClr val="FFFFFF"/>
                </a:solidFill>
              </a:defRPr>
            </a:pPr>
            <a:r>
              <a:rPr lang="en-US" dirty="0"/>
              <a:t>Conclusion:</a:t>
            </a:r>
          </a:p>
          <a:p>
            <a:pPr marL="285750" lvl="1"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It became challenging to market</a:t>
            </a:r>
          </a:p>
        </p:txBody>
      </p:sp>
      <p:sp>
        <p:nvSpPr>
          <p:cNvPr id="3248" name="Tijdelijke aanduiding voor datum 4"/>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graphicFrame>
        <p:nvGraphicFramePr>
          <p:cNvPr id="4" name="Table 3">
            <a:extLst>
              <a:ext uri="{FF2B5EF4-FFF2-40B4-BE49-F238E27FC236}">
                <a16:creationId xmlns:a16="http://schemas.microsoft.com/office/drawing/2014/main" id="{43B52296-1A8B-D7D0-E0C5-92ECDDDA0E73}"/>
              </a:ext>
            </a:extLst>
          </p:cNvPr>
          <p:cNvGraphicFramePr>
            <a:graphicFrameLocks noGrp="1"/>
          </p:cNvGraphicFramePr>
          <p:nvPr/>
        </p:nvGraphicFramePr>
        <p:xfrm>
          <a:off x="4765431" y="1628707"/>
          <a:ext cx="7216904" cy="3697007"/>
        </p:xfrm>
        <a:graphic>
          <a:graphicData uri="http://schemas.openxmlformats.org/drawingml/2006/table">
            <a:tbl>
              <a:tblPr firstRow="1" bandRow="1">
                <a:tableStyleId>{5940675A-B579-460E-94D1-54222C63F5DA}</a:tableStyleId>
              </a:tblPr>
              <a:tblGrid>
                <a:gridCol w="1804226">
                  <a:extLst>
                    <a:ext uri="{9D8B030D-6E8A-4147-A177-3AD203B41FA5}">
                      <a16:colId xmlns:a16="http://schemas.microsoft.com/office/drawing/2014/main" val="2105447144"/>
                    </a:ext>
                  </a:extLst>
                </a:gridCol>
                <a:gridCol w="1804226">
                  <a:extLst>
                    <a:ext uri="{9D8B030D-6E8A-4147-A177-3AD203B41FA5}">
                      <a16:colId xmlns:a16="http://schemas.microsoft.com/office/drawing/2014/main" val="3235721918"/>
                    </a:ext>
                  </a:extLst>
                </a:gridCol>
                <a:gridCol w="1804226">
                  <a:extLst>
                    <a:ext uri="{9D8B030D-6E8A-4147-A177-3AD203B41FA5}">
                      <a16:colId xmlns:a16="http://schemas.microsoft.com/office/drawing/2014/main" val="1920615102"/>
                    </a:ext>
                  </a:extLst>
                </a:gridCol>
                <a:gridCol w="1804226">
                  <a:extLst>
                    <a:ext uri="{9D8B030D-6E8A-4147-A177-3AD203B41FA5}">
                      <a16:colId xmlns:a16="http://schemas.microsoft.com/office/drawing/2014/main" val="886803180"/>
                    </a:ext>
                  </a:extLst>
                </a:gridCol>
              </a:tblGrid>
              <a:tr h="332201">
                <a:tc>
                  <a:txBody>
                    <a:bodyPr/>
                    <a:lstStyle/>
                    <a:p>
                      <a:pPr algn="l"/>
                      <a:r>
                        <a:rPr lang="en-US" b="1" dirty="0"/>
                        <a:t>Datacenter Needs 2010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Itanium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Intel x86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b="1" dirty="0"/>
                        <a:t>AMD x86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1645996"/>
                  </a:ext>
                </a:extLst>
              </a:tr>
              <a:tr h="332201">
                <a:tc>
                  <a:txBody>
                    <a:bodyPr/>
                    <a:lstStyle/>
                    <a:p>
                      <a:pPr algn="l"/>
                      <a:r>
                        <a:rPr lang="en-US" dirty="0"/>
                        <a:t>64-bit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9935056"/>
                  </a:ext>
                </a:extLst>
              </a:tr>
              <a:tr h="332201">
                <a:tc>
                  <a:txBody>
                    <a:bodyPr/>
                    <a:lstStyle/>
                    <a:p>
                      <a:pPr algn="l"/>
                      <a:r>
                        <a:rPr lang="en-US" dirty="0"/>
                        <a:t>High performance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Med-high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9235258"/>
                  </a:ext>
                </a:extLst>
              </a:tr>
              <a:tr h="332201">
                <a:tc>
                  <a:txBody>
                    <a:bodyPr/>
                    <a:lstStyle/>
                    <a:p>
                      <a:pPr algn="l"/>
                      <a:r>
                        <a:rPr lang="en-US" dirty="0"/>
                        <a:t>Energy efficiency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Low</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0155656"/>
                  </a:ext>
                </a:extLst>
              </a:tr>
              <a:tr h="332201">
                <a:tc>
                  <a:txBody>
                    <a:bodyPr/>
                    <a:lstStyle/>
                    <a:p>
                      <a:pPr algn="l"/>
                      <a:r>
                        <a:rPr lang="en-US" dirty="0"/>
                        <a:t>Cost-effectiveness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Low</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Med</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High</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379640926"/>
                  </a:ext>
                </a:extLst>
              </a:tr>
              <a:tr h="332201">
                <a:tc>
                  <a:txBody>
                    <a:bodyPr/>
                    <a:lstStyle/>
                    <a:p>
                      <a:pPr algn="l"/>
                      <a:r>
                        <a:rPr lang="en-US" dirty="0"/>
                        <a:t>Compatibility with existing software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No</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48005151"/>
                  </a:ext>
                </a:extLst>
              </a:tr>
              <a:tr h="332201">
                <a:tc>
                  <a:txBody>
                    <a:bodyPr/>
                    <a:lstStyle/>
                    <a:p>
                      <a:pPr algn="l"/>
                      <a:r>
                        <a:rPr lang="en-US" dirty="0"/>
                        <a:t>Security features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Helvetica"/>
                          <a:cs typeface="Helvetica"/>
                          <a:sym typeface="Arial"/>
                        </a:rPr>
                        <a:t>Yes</a:t>
                      </a:r>
                      <a:endParaRPr kumimoji="0" lang="en-US" sz="1200" b="0" i="0" u="none" strike="noStrike" kern="0" cap="none" spc="0" normalizeH="0" baseline="0" noProof="0" dirty="0">
                        <a:ln>
                          <a:noFill/>
                        </a:ln>
                        <a:solidFill>
                          <a:srgbClr val="000000"/>
                        </a:solidFill>
                        <a:effectLst/>
                        <a:uLnTx/>
                        <a:uFillTx/>
                        <a:latin typeface="Helvetica"/>
                        <a:cs typeface="Helvetica"/>
                        <a:sym typeface="Aria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Helvetica"/>
                          <a:cs typeface="Helvetica"/>
                          <a:sym typeface="Arial"/>
                        </a:rPr>
                        <a:t>Yes</a:t>
                      </a:r>
                      <a:endParaRPr kumimoji="0" lang="en-US" sz="1200" b="0" i="0" u="none" strike="noStrike" kern="0" cap="none" spc="0" normalizeH="0" baseline="0" noProof="0" dirty="0">
                        <a:ln>
                          <a:noFill/>
                        </a:ln>
                        <a:solidFill>
                          <a:srgbClr val="000000"/>
                        </a:solidFill>
                        <a:effectLst/>
                        <a:uLnTx/>
                        <a:uFillTx/>
                        <a:latin typeface="Helvetica"/>
                        <a:cs typeface="Helvetica"/>
                        <a:sym typeface="Aria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7781975"/>
                  </a:ext>
                </a:extLst>
              </a:tr>
              <a:tr h="332201">
                <a:tc>
                  <a:txBody>
                    <a:bodyPr/>
                    <a:lstStyle/>
                    <a:p>
                      <a:pPr algn="l"/>
                      <a:r>
                        <a:rPr lang="en-US" dirty="0"/>
                        <a:t>High reliability (RAS)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Helvetica"/>
                          <a:cs typeface="Helvetica"/>
                          <a:sym typeface="Arial"/>
                        </a:rPr>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Helvetica"/>
                          <a:cs typeface="Helvetica"/>
                          <a:sym typeface="Arial"/>
                        </a:rPr>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2696312"/>
                  </a:ext>
                </a:extLst>
              </a:tr>
              <a:tr h="332201">
                <a:tc>
                  <a:txBody>
                    <a:bodyPr/>
                    <a:lstStyle/>
                    <a:p>
                      <a:pPr algn="l"/>
                      <a:r>
                        <a:rPr lang="en-US" dirty="0"/>
                        <a:t>Multi-processor scalability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Helvetica"/>
                          <a:cs typeface="Helvetica"/>
                          <a:sym typeface="Arial"/>
                        </a:rPr>
                        <a:t>Yes</a:t>
                      </a:r>
                      <a:endParaRPr kumimoji="0" lang="en-US" sz="1200" b="0" i="0" u="none" strike="noStrike" kern="0" cap="none" spc="0" normalizeH="0" baseline="0" noProof="0" dirty="0">
                        <a:ln>
                          <a:noFill/>
                        </a:ln>
                        <a:solidFill>
                          <a:srgbClr val="000000"/>
                        </a:solidFill>
                        <a:effectLst/>
                        <a:uLnTx/>
                        <a:uFillTx/>
                        <a:latin typeface="Helvetica"/>
                        <a:cs typeface="Helvetica"/>
                        <a:sym typeface="Arial"/>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Helvetica"/>
                          <a:cs typeface="Helvetica"/>
                          <a:sym typeface="Arial"/>
                        </a:rPr>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443580"/>
                  </a:ext>
                </a:extLst>
              </a:tr>
              <a:tr h="332201">
                <a:tc>
                  <a:txBody>
                    <a:bodyPr/>
                    <a:lstStyle/>
                    <a:p>
                      <a:pPr algn="l"/>
                      <a:r>
                        <a:rPr lang="en-US" dirty="0"/>
                        <a:t>Long-term support</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Uncertainty!</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t>Yes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8011857"/>
                  </a:ext>
                </a:extLst>
              </a:tr>
            </a:tbl>
          </a:graphicData>
        </a:graphic>
      </p:graphicFrame>
    </p:spTree>
    <p:extLst>
      <p:ext uri="{BB962C8B-B14F-4D97-AF65-F5344CB8AC3E}">
        <p14:creationId xmlns:p14="http://schemas.microsoft.com/office/powerpoint/2010/main" val="3262463830"/>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2" name="Tijdelijke aanduiding voor tekst 35"/>
          <p:cNvSpPr txBox="1">
            <a:spLocks noGrp="1"/>
          </p:cNvSpPr>
          <p:nvPr>
            <p:ph type="body" sz="half" idx="1"/>
          </p:nvPr>
        </p:nvSpPr>
        <p:spPr>
          <a:xfrm>
            <a:off x="7783149" y="0"/>
            <a:ext cx="4412523" cy="6858000"/>
          </a:xfrm>
          <a:prstGeom prst="rect">
            <a:avLst/>
          </a:prstGeom>
        </p:spPr>
        <p:txBody>
          <a:bodyPr/>
          <a:lstStyle/>
          <a:p>
            <a:endParaRPr dirty="0"/>
          </a:p>
        </p:txBody>
      </p:sp>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GB" dirty="0"/>
              <a:t>Summary</a:t>
            </a:r>
            <a:endParaRPr dirty="0"/>
          </a:p>
        </p:txBody>
      </p:sp>
      <p:sp>
        <p:nvSpPr>
          <p:cNvPr id="3177" name="Tijdelijke aanduiding voor verticale tekst 11"/>
          <p:cNvSpPr>
            <a:spLocks noGrp="1"/>
          </p:cNvSpPr>
          <p:nvPr>
            <p:ph type="body" idx="22"/>
          </p:nvPr>
        </p:nvSpPr>
        <p:spPr>
          <a:xfrm>
            <a:off x="747817" y="1591899"/>
            <a:ext cx="6321089" cy="43564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p>
            <a:pPr marL="0" indent="0">
              <a:buNone/>
            </a:pPr>
            <a:r>
              <a:rPr lang="en-US" dirty="0"/>
              <a:t>Explorative study to find the key reason why Itanium failed</a:t>
            </a:r>
          </a:p>
          <a:p>
            <a:r>
              <a:rPr lang="en-US" dirty="0"/>
              <a:t>Automated sentiment analysis</a:t>
            </a:r>
          </a:p>
          <a:p>
            <a:pPr lvl="1"/>
            <a:r>
              <a:rPr lang="en-US" dirty="0"/>
              <a:t>Popular until ~2004</a:t>
            </a:r>
          </a:p>
          <a:p>
            <a:r>
              <a:rPr lang="en-US" dirty="0"/>
              <a:t>SPEC performance comparative analysis</a:t>
            </a:r>
          </a:p>
          <a:p>
            <a:pPr lvl="1"/>
            <a:r>
              <a:rPr lang="en-US" dirty="0"/>
              <a:t>Comparable (sometimes better, sometimes worse)</a:t>
            </a:r>
          </a:p>
          <a:p>
            <a:r>
              <a:rPr lang="en-US" dirty="0"/>
              <a:t>Theoretical performance comparative analysis</a:t>
            </a:r>
          </a:p>
          <a:p>
            <a:pPr lvl="1"/>
            <a:r>
              <a:rPr lang="en-US" dirty="0"/>
              <a:t>Case study of limitation of EPIC compared to traditional systems</a:t>
            </a:r>
          </a:p>
          <a:p>
            <a:r>
              <a:rPr lang="en-US" dirty="0"/>
              <a:t>Static analysis of IA-64 binaries</a:t>
            </a:r>
          </a:p>
          <a:p>
            <a:pPr lvl="1"/>
            <a:r>
              <a:rPr lang="en-US" dirty="0"/>
              <a:t>Not much ILP to extract from software at compile-time</a:t>
            </a:r>
          </a:p>
          <a:p>
            <a:r>
              <a:rPr lang="en-US" dirty="0"/>
              <a:t>Hardware analysis</a:t>
            </a:r>
          </a:p>
          <a:p>
            <a:pPr lvl="1"/>
            <a:r>
              <a:rPr lang="en-US" dirty="0"/>
              <a:t>x86 hardware is not much more complex than Itanium</a:t>
            </a:r>
          </a:p>
          <a:p>
            <a:r>
              <a:rPr lang="en-US" dirty="0"/>
              <a:t>Differentiation business strategy framework</a:t>
            </a:r>
          </a:p>
          <a:p>
            <a:pPr lvl="1"/>
            <a:r>
              <a:rPr lang="en-US" dirty="0"/>
              <a:t>Itanium lost its competitive edge over x86 due to rapid developments from AMD and Intel</a:t>
            </a:r>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pic>
        <p:nvPicPr>
          <p:cNvPr id="4" name="Picture 2" descr="3000 NewsWire: Intel takes Itanium towards Xeon's standard">
            <a:extLst>
              <a:ext uri="{FF2B5EF4-FFF2-40B4-BE49-F238E27FC236}">
                <a16:creationId xmlns:a16="http://schemas.microsoft.com/office/drawing/2014/main" id="{C7131407-EB55-9666-8388-60AF09FC0C05}"/>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6320"/>
                    </a14:imgEffect>
                    <a14:imgEffect>
                      <a14:saturation sat="33000"/>
                    </a14:imgEffect>
                  </a14:imgLayer>
                </a14:imgProps>
              </a:ext>
              <a:ext uri="{28A0092B-C50C-407E-A947-70E740481C1C}">
                <a14:useLocalDpi xmlns:a14="http://schemas.microsoft.com/office/drawing/2010/main" val="0"/>
              </a:ext>
            </a:extLst>
          </a:blip>
          <a:srcRect l="60291"/>
          <a:stretch/>
        </p:blipFill>
        <p:spPr bwMode="auto">
          <a:xfrm>
            <a:off x="7783149" y="-1433"/>
            <a:ext cx="440885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F2577A-75D8-7042-C090-B27B22B2546C}"/>
              </a:ext>
            </a:extLst>
          </p:cNvPr>
          <p:cNvSpPr txBox="1"/>
          <p:nvPr/>
        </p:nvSpPr>
        <p:spPr>
          <a:xfrm>
            <a:off x="0" y="-2866"/>
            <a:ext cx="97536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i="1" dirty="0">
                <a:solidFill>
                  <a:schemeClr val="accent1"/>
                </a:solidFill>
              </a:rPr>
              <a:t>MSc thesis: Why did Itanium fail?</a:t>
            </a:r>
          </a:p>
        </p:txBody>
      </p:sp>
    </p:spTree>
    <p:extLst>
      <p:ext uri="{BB962C8B-B14F-4D97-AF65-F5344CB8AC3E}">
        <p14:creationId xmlns:p14="http://schemas.microsoft.com/office/powerpoint/2010/main" val="2131959562"/>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2" name="Tijdelijke aanduiding voor tekst 35"/>
          <p:cNvSpPr txBox="1">
            <a:spLocks noGrp="1"/>
          </p:cNvSpPr>
          <p:nvPr>
            <p:ph type="body" sz="half" idx="1"/>
          </p:nvPr>
        </p:nvSpPr>
        <p:spPr>
          <a:xfrm>
            <a:off x="7783149" y="0"/>
            <a:ext cx="4412523" cy="6858000"/>
          </a:xfrm>
          <a:prstGeom prst="rect">
            <a:avLst/>
          </a:prstGeom>
        </p:spPr>
        <p:txBody>
          <a:bodyPr/>
          <a:lstStyle/>
          <a:p>
            <a:endParaRPr dirty="0"/>
          </a:p>
        </p:txBody>
      </p:sp>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GB" dirty="0"/>
              <a:t>Conclusion</a:t>
            </a:r>
            <a:endParaRPr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pic>
        <p:nvPicPr>
          <p:cNvPr id="4" name="Picture 2" descr="3000 NewsWire: Intel takes Itanium towards Xeon's standard">
            <a:extLst>
              <a:ext uri="{FF2B5EF4-FFF2-40B4-BE49-F238E27FC236}">
                <a16:creationId xmlns:a16="http://schemas.microsoft.com/office/drawing/2014/main" id="{C7131407-EB55-9666-8388-60AF09FC0C05}"/>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6320"/>
                    </a14:imgEffect>
                    <a14:imgEffect>
                      <a14:saturation sat="33000"/>
                    </a14:imgEffect>
                  </a14:imgLayer>
                </a14:imgProps>
              </a:ext>
              <a:ext uri="{28A0092B-C50C-407E-A947-70E740481C1C}">
                <a14:useLocalDpi xmlns:a14="http://schemas.microsoft.com/office/drawing/2010/main" val="0"/>
              </a:ext>
            </a:extLst>
          </a:blip>
          <a:srcRect l="60291"/>
          <a:stretch/>
        </p:blipFill>
        <p:spPr bwMode="auto">
          <a:xfrm>
            <a:off x="7783149" y="-1433"/>
            <a:ext cx="440885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F2577A-75D8-7042-C090-B27B22B2546C}"/>
              </a:ext>
            </a:extLst>
          </p:cNvPr>
          <p:cNvSpPr txBox="1"/>
          <p:nvPr/>
        </p:nvSpPr>
        <p:spPr>
          <a:xfrm>
            <a:off x="0" y="-2866"/>
            <a:ext cx="97536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i="1" dirty="0">
                <a:solidFill>
                  <a:schemeClr val="accent1"/>
                </a:solidFill>
              </a:rPr>
              <a:t>MSc thesis: Why did Itanium fail?</a:t>
            </a:r>
          </a:p>
        </p:txBody>
      </p:sp>
      <p:sp>
        <p:nvSpPr>
          <p:cNvPr id="3" name="TextBox 2">
            <a:extLst>
              <a:ext uri="{FF2B5EF4-FFF2-40B4-BE49-F238E27FC236}">
                <a16:creationId xmlns:a16="http://schemas.microsoft.com/office/drawing/2014/main" id="{FC6AD1B3-0181-4091-FFD3-0126EE041088}"/>
              </a:ext>
            </a:extLst>
          </p:cNvPr>
          <p:cNvSpPr txBox="1"/>
          <p:nvPr/>
        </p:nvSpPr>
        <p:spPr>
          <a:xfrm>
            <a:off x="1083145" y="2288077"/>
            <a:ext cx="6322008"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t>Itanium was supposed to bring </a:t>
            </a:r>
            <a:r>
              <a:rPr lang="en-US" sz="2400" b="1" dirty="0"/>
              <a:t>64-bit</a:t>
            </a:r>
            <a:r>
              <a:rPr lang="en-US" sz="2400" dirty="0"/>
              <a:t>, </a:t>
            </a:r>
            <a:r>
              <a:rPr lang="en-US" sz="2400" b="1" dirty="0"/>
              <a:t>ILP</a:t>
            </a:r>
            <a:r>
              <a:rPr lang="en-US" sz="2400" dirty="0"/>
              <a:t> and </a:t>
            </a:r>
            <a:r>
              <a:rPr lang="en-US" sz="2400" b="1" dirty="0"/>
              <a:t>data center features</a:t>
            </a:r>
            <a:r>
              <a:rPr lang="en-US" sz="2400" dirty="0"/>
              <a:t>, but the existing x86-family was eventually able to achieve all of these, so the extra investment was not well motivated.</a:t>
            </a:r>
          </a:p>
        </p:txBody>
      </p:sp>
    </p:spTree>
    <p:extLst>
      <p:ext uri="{BB962C8B-B14F-4D97-AF65-F5344CB8AC3E}">
        <p14:creationId xmlns:p14="http://schemas.microsoft.com/office/powerpoint/2010/main" val="1858160835"/>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2" name="Tijdelijke aanduiding voor tekst 35"/>
          <p:cNvSpPr txBox="1">
            <a:spLocks noGrp="1"/>
          </p:cNvSpPr>
          <p:nvPr>
            <p:ph type="body" sz="half" idx="1"/>
          </p:nvPr>
        </p:nvSpPr>
        <p:spPr>
          <a:xfrm>
            <a:off x="7783149" y="0"/>
            <a:ext cx="4412523" cy="6858000"/>
          </a:xfrm>
          <a:prstGeom prst="rect">
            <a:avLst/>
          </a:prstGeom>
        </p:spPr>
        <p:txBody>
          <a:bodyPr/>
          <a:lstStyle/>
          <a:p>
            <a:endParaRPr dirty="0"/>
          </a:p>
        </p:txBody>
      </p:sp>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rPr lang="en-GB" dirty="0"/>
              <a:t>Discussion</a:t>
            </a:r>
            <a:endParaRPr dirty="0"/>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55</a:t>
            </a:fld>
            <a:endParaRPr/>
          </a:p>
        </p:txBody>
      </p:sp>
      <p:pic>
        <p:nvPicPr>
          <p:cNvPr id="4" name="Picture 2" descr="3000 NewsWire: Intel takes Itanium towards Xeon's standard">
            <a:extLst>
              <a:ext uri="{FF2B5EF4-FFF2-40B4-BE49-F238E27FC236}">
                <a16:creationId xmlns:a16="http://schemas.microsoft.com/office/drawing/2014/main" id="{C7131407-EB55-9666-8388-60AF09FC0C05}"/>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6320"/>
                    </a14:imgEffect>
                    <a14:imgEffect>
                      <a14:saturation sat="33000"/>
                    </a14:imgEffect>
                  </a14:imgLayer>
                </a14:imgProps>
              </a:ext>
              <a:ext uri="{28A0092B-C50C-407E-A947-70E740481C1C}">
                <a14:useLocalDpi xmlns:a14="http://schemas.microsoft.com/office/drawing/2010/main" val="0"/>
              </a:ext>
            </a:extLst>
          </a:blip>
          <a:srcRect l="60291"/>
          <a:stretch/>
        </p:blipFill>
        <p:spPr bwMode="auto">
          <a:xfrm>
            <a:off x="7783149" y="-1433"/>
            <a:ext cx="440885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AF2577A-75D8-7042-C090-B27B22B2546C}"/>
              </a:ext>
            </a:extLst>
          </p:cNvPr>
          <p:cNvSpPr txBox="1"/>
          <p:nvPr/>
        </p:nvSpPr>
        <p:spPr>
          <a:xfrm>
            <a:off x="0" y="-2866"/>
            <a:ext cx="97536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i="1" dirty="0">
                <a:solidFill>
                  <a:schemeClr val="accent1"/>
                </a:solidFill>
              </a:rPr>
              <a:t>MSc thesis: Why did Itanium fail?</a:t>
            </a:r>
          </a:p>
        </p:txBody>
      </p:sp>
      <p:sp>
        <p:nvSpPr>
          <p:cNvPr id="2" name="Tijdelijke aanduiding voor verticale tekst 11">
            <a:extLst>
              <a:ext uri="{FF2B5EF4-FFF2-40B4-BE49-F238E27FC236}">
                <a16:creationId xmlns:a16="http://schemas.microsoft.com/office/drawing/2014/main" id="{24FDE583-9428-FEAF-8D56-A9710C98117C}"/>
              </a:ext>
            </a:extLst>
          </p:cNvPr>
          <p:cNvSpPr>
            <a:spLocks noGrp="1"/>
          </p:cNvSpPr>
          <p:nvPr>
            <p:ph type="body" idx="22"/>
          </p:nvPr>
        </p:nvSpPr>
        <p:spPr>
          <a:xfrm>
            <a:off x="747817" y="1591899"/>
            <a:ext cx="6321089" cy="43564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0" indent="0">
              <a:buNone/>
            </a:pPr>
            <a:r>
              <a:rPr lang="en-US" dirty="0"/>
              <a:t>Broader implication of this conclusion</a:t>
            </a:r>
          </a:p>
          <a:p>
            <a:r>
              <a:rPr lang="en-US" dirty="0"/>
              <a:t>Cautionary tale for innovation companies/projects</a:t>
            </a:r>
          </a:p>
          <a:p>
            <a:pPr marL="0" indent="0">
              <a:buNone/>
            </a:pPr>
            <a:endParaRPr lang="en-US" dirty="0"/>
          </a:p>
          <a:p>
            <a:pPr marL="0" indent="0">
              <a:buNone/>
            </a:pPr>
            <a:r>
              <a:rPr lang="en-US" dirty="0"/>
              <a:t>How could Itanium have succeeded?</a:t>
            </a:r>
          </a:p>
          <a:p>
            <a:r>
              <a:rPr lang="en-US" dirty="0"/>
              <a:t>If AMD64 was never introduced</a:t>
            </a:r>
          </a:p>
          <a:p>
            <a:r>
              <a:rPr lang="en-US" dirty="0"/>
              <a:t>More feedback cycles from real-world implementations (instead of lab-tests)</a:t>
            </a:r>
          </a:p>
          <a:p>
            <a:r>
              <a:rPr lang="en-US" dirty="0"/>
              <a:t>More focus on </a:t>
            </a:r>
            <a:r>
              <a:rPr lang="en-US" dirty="0" err="1"/>
              <a:t>OoO</a:t>
            </a:r>
            <a:r>
              <a:rPr lang="en-US" dirty="0"/>
              <a:t> in hardware to benefit from dynamic optimizations </a:t>
            </a:r>
          </a:p>
          <a:p>
            <a:pPr lvl="1"/>
            <a:r>
              <a:rPr lang="en-US" dirty="0"/>
              <a:t>Defeats the purpose of EPIC, but could save the project to bring the same competitive performance</a:t>
            </a:r>
          </a:p>
          <a:p>
            <a:r>
              <a:rPr lang="en-US" dirty="0"/>
              <a:t>Find or create niche market to build ecosystem</a:t>
            </a:r>
          </a:p>
        </p:txBody>
      </p:sp>
    </p:spTree>
    <p:extLst>
      <p:ext uri="{BB962C8B-B14F-4D97-AF65-F5344CB8AC3E}">
        <p14:creationId xmlns:p14="http://schemas.microsoft.com/office/powerpoint/2010/main" val="2805802679"/>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dirty="0"/>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p:txBody>
          <a:bodyPr/>
          <a:lstStyle/>
          <a:p>
            <a:r>
              <a:rPr lang="nl-NL" dirty="0" err="1"/>
              <a:t>Thank</a:t>
            </a:r>
            <a:r>
              <a:rPr lang="nl-NL" dirty="0"/>
              <a:t> </a:t>
            </a:r>
            <a:r>
              <a:rPr lang="nl-NL" dirty="0" err="1"/>
              <a:t>you</a:t>
            </a:r>
            <a:r>
              <a:rPr lang="nl-NL" dirty="0"/>
              <a:t> </a:t>
            </a:r>
            <a:r>
              <a:rPr lang="nl-NL" dirty="0" err="1"/>
              <a:t>for</a:t>
            </a:r>
            <a:r>
              <a:rPr lang="nl-NL" dirty="0"/>
              <a:t> </a:t>
            </a:r>
            <a:r>
              <a:rPr lang="nl-NL" dirty="0" err="1"/>
              <a:t>your</a:t>
            </a:r>
            <a:r>
              <a:rPr lang="nl-NL" dirty="0"/>
              <a:t> attention</a:t>
            </a:r>
          </a:p>
        </p:txBody>
      </p:sp>
      <p:sp>
        <p:nvSpPr>
          <p:cNvPr id="34" name="Ondertitel 33">
            <a:extLst>
              <a:ext uri="{FF2B5EF4-FFF2-40B4-BE49-F238E27FC236}">
                <a16:creationId xmlns:a16="http://schemas.microsoft.com/office/drawing/2014/main" id="{55F2191D-2484-4649-8731-A1464E3FA455}"/>
              </a:ext>
            </a:extLst>
          </p:cNvPr>
          <p:cNvSpPr>
            <a:spLocks noGrp="1"/>
          </p:cNvSpPr>
          <p:nvPr>
            <p:ph type="subTitle" idx="1"/>
          </p:nvPr>
        </p:nvSpPr>
        <p:spPr/>
        <p:txBody>
          <a:bodyPr/>
          <a:lstStyle/>
          <a:p>
            <a:r>
              <a:rPr lang="nl-NL" dirty="0"/>
              <a:t>Kamron Geijsen</a:t>
            </a:r>
          </a:p>
        </p:txBody>
      </p:sp>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4294967295"/>
          </p:nvPr>
        </p:nvSpPr>
        <p:spPr>
          <a:xfrm>
            <a:off x="698500" y="5835457"/>
            <a:ext cx="1454913" cy="688793"/>
          </a:xfrm>
        </p:spPr>
        <p:txBody>
          <a:bodyPr/>
          <a:lstStyle/>
          <a:p>
            <a:r>
              <a:rPr lang="nl-NL" dirty="0"/>
              <a:t> </a:t>
            </a:r>
          </a:p>
        </p:txBody>
      </p:sp>
    </p:spTree>
    <p:extLst>
      <p:ext uri="{BB962C8B-B14F-4D97-AF65-F5344CB8AC3E}">
        <p14:creationId xmlns:p14="http://schemas.microsoft.com/office/powerpoint/2010/main" val="106232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500" y="741499"/>
            <a:ext cx="3147786" cy="490401"/>
          </a:xfrm>
          <a:prstGeom prst="rect">
            <a:avLst/>
          </a:prstGeom>
        </p:spPr>
        <p:txBody>
          <a:bodyPr>
            <a:normAutofit fontScale="90000"/>
          </a:bodyPr>
          <a:lstStyle>
            <a:lvl1pPr defTabSz="850391">
              <a:tabLst>
                <a:tab pos="1155700" algn="l"/>
              </a:tabLst>
              <a:defRPr sz="2976"/>
            </a:lvl1pPr>
          </a:lstStyle>
          <a:p>
            <a:r>
              <a:rPr lang="en-US" dirty="0"/>
              <a:t>Summary of Itanium</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63525" indent="-263525" defTabSz="719137">
              <a:lnSpc>
                <a:spcPct val="90000"/>
              </a:lnSpc>
              <a:spcBef>
                <a:spcPts val="1200"/>
              </a:spcBef>
              <a:buClr>
                <a:srgbClr val="FFFFFF"/>
              </a:buClr>
              <a:buSzPct val="100000"/>
              <a:buChar char="▪"/>
              <a:defRPr sz="1600">
                <a:solidFill>
                  <a:srgbClr val="FFFFFF"/>
                </a:solidFill>
              </a:defRPr>
            </a:pPr>
            <a:r>
              <a:rPr lang="en-US" dirty="0"/>
              <a:t>Intel + HP joint project</a:t>
            </a:r>
          </a:p>
          <a:p>
            <a:pPr marL="263525" indent="-263525" defTabSz="719137">
              <a:lnSpc>
                <a:spcPct val="90000"/>
              </a:lnSpc>
              <a:spcBef>
                <a:spcPts val="1200"/>
              </a:spcBef>
              <a:buClr>
                <a:srgbClr val="FFFFFF"/>
              </a:buClr>
              <a:buSzPct val="100000"/>
              <a:buChar char="▪"/>
              <a:defRPr sz="1600">
                <a:solidFill>
                  <a:srgbClr val="FFFFFF"/>
                </a:solidFill>
              </a:defRPr>
            </a:pPr>
            <a:r>
              <a:rPr lang="en-US" dirty="0"/>
              <a:t>64-bit architecture – IA-64</a:t>
            </a:r>
          </a:p>
          <a:p>
            <a:pPr marL="263525" indent="-263525" defTabSz="719137">
              <a:lnSpc>
                <a:spcPct val="90000"/>
              </a:lnSpc>
              <a:spcBef>
                <a:spcPts val="1200"/>
              </a:spcBef>
              <a:buClr>
                <a:srgbClr val="FFFFFF"/>
              </a:buClr>
              <a:buSzPct val="100000"/>
              <a:buChar char="▪"/>
              <a:defRPr sz="1600">
                <a:solidFill>
                  <a:srgbClr val="FFFFFF"/>
                </a:solidFill>
              </a:defRPr>
            </a:pPr>
            <a:r>
              <a:rPr lang="en-US" dirty="0"/>
              <a:t>EPIC</a:t>
            </a:r>
            <a:endParaRPr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pic>
        <p:nvPicPr>
          <p:cNvPr id="9" name="Picture 8">
            <a:extLst>
              <a:ext uri="{FF2B5EF4-FFF2-40B4-BE49-F238E27FC236}">
                <a16:creationId xmlns:a16="http://schemas.microsoft.com/office/drawing/2014/main" id="{AE615312-183F-9FFD-73C3-4D316170CBB9}"/>
              </a:ext>
            </a:extLst>
          </p:cNvPr>
          <p:cNvPicPr>
            <a:picLocks noChangeAspect="1"/>
          </p:cNvPicPr>
          <p:nvPr/>
        </p:nvPicPr>
        <p:blipFill>
          <a:blip r:embed="rId2"/>
          <a:stretch>
            <a:fillRect/>
          </a:stretch>
        </p:blipFill>
        <p:spPr>
          <a:xfrm>
            <a:off x="5885441" y="1723294"/>
            <a:ext cx="5608059" cy="3662894"/>
          </a:xfrm>
          <a:prstGeom prst="rect">
            <a:avLst/>
          </a:prstGeom>
        </p:spPr>
      </p:pic>
      <p:sp>
        <p:nvSpPr>
          <p:cNvPr id="2" name="Tijdelijke aanduiding voor datum 4">
            <a:extLst>
              <a:ext uri="{FF2B5EF4-FFF2-40B4-BE49-F238E27FC236}">
                <a16:creationId xmlns:a16="http://schemas.microsoft.com/office/drawing/2014/main" id="{59EBFABD-EAFD-F876-3BCC-3119B372D37E}"/>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spTree>
    <p:extLst>
      <p:ext uri="{BB962C8B-B14F-4D97-AF65-F5344CB8AC3E}">
        <p14:creationId xmlns:p14="http://schemas.microsoft.com/office/powerpoint/2010/main" val="441536713"/>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500" y="741499"/>
            <a:ext cx="3147786" cy="490401"/>
          </a:xfrm>
          <a:prstGeom prst="rect">
            <a:avLst/>
          </a:prstGeom>
        </p:spPr>
        <p:txBody>
          <a:bodyPr>
            <a:normAutofit/>
          </a:bodyPr>
          <a:lstStyle>
            <a:lvl1pPr defTabSz="850391">
              <a:tabLst>
                <a:tab pos="1155700" algn="l"/>
              </a:tabLst>
              <a:defRPr sz="2976"/>
            </a:lvl1pPr>
          </a:lstStyle>
          <a:p>
            <a:r>
              <a:rPr lang="en-US" dirty="0"/>
              <a:t>Failure definition</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What were Itanium’s goals?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a:p>
            <a:pPr lvl="8" indent="0" defTabSz="719137">
              <a:lnSpc>
                <a:spcPct val="90000"/>
              </a:lnSpc>
              <a:spcBef>
                <a:spcPts val="1200"/>
              </a:spcBef>
              <a:buClr>
                <a:srgbClr val="FFFFFF"/>
              </a:buClr>
              <a:buSzPct val="100000"/>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2" name="Tijdelijke aanduiding voor datum 4">
            <a:extLst>
              <a:ext uri="{FF2B5EF4-FFF2-40B4-BE49-F238E27FC236}">
                <a16:creationId xmlns:a16="http://schemas.microsoft.com/office/drawing/2014/main" id="{DAABB6E8-BFC7-F0D5-51FB-B2CD5E4B33F9}"/>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pic>
        <p:nvPicPr>
          <p:cNvPr id="3" name="Picture 2">
            <a:extLst>
              <a:ext uri="{FF2B5EF4-FFF2-40B4-BE49-F238E27FC236}">
                <a16:creationId xmlns:a16="http://schemas.microsoft.com/office/drawing/2014/main" id="{2F9F5597-38C5-09DD-F3C6-48E66C041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155" y="1389185"/>
            <a:ext cx="6555201" cy="464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766909"/>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500" y="741499"/>
            <a:ext cx="3147786" cy="490401"/>
          </a:xfrm>
          <a:prstGeom prst="rect">
            <a:avLst/>
          </a:prstGeom>
        </p:spPr>
        <p:txBody>
          <a:bodyPr>
            <a:normAutofit/>
          </a:bodyPr>
          <a:lstStyle>
            <a:lvl1pPr defTabSz="850391">
              <a:tabLst>
                <a:tab pos="1155700" algn="l"/>
              </a:tabLst>
              <a:defRPr sz="2976"/>
            </a:lvl1pPr>
          </a:lstStyle>
          <a:p>
            <a:r>
              <a:rPr lang="en-US" dirty="0"/>
              <a:t>Failure definition</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719137">
              <a:lnSpc>
                <a:spcPct val="90000"/>
              </a:lnSpc>
              <a:spcBef>
                <a:spcPts val="1200"/>
              </a:spcBef>
              <a:buClr>
                <a:srgbClr val="FFFFFF"/>
              </a:buClr>
              <a:buSzPct val="100000"/>
              <a:defRPr sz="1600">
                <a:solidFill>
                  <a:srgbClr val="FFFFFF"/>
                </a:solidFill>
              </a:defRPr>
            </a:pPr>
            <a:r>
              <a:rPr lang="en-US" dirty="0"/>
              <a:t>What were Itanium’s goals?</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Performance leadership (through static ILP)</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Introduce 64-bit architecture</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r>
              <a:rPr lang="en-US" dirty="0"/>
              <a:t>Replace x86</a:t>
            </a:r>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a:p>
            <a:pPr marL="285750" indent="-285750" defTabSz="719137">
              <a:lnSpc>
                <a:spcPct val="90000"/>
              </a:lnSpc>
              <a:spcBef>
                <a:spcPts val="1200"/>
              </a:spcBef>
              <a:buClr>
                <a:srgbClr val="FFFFFF"/>
              </a:buClr>
              <a:buSzPct val="100000"/>
              <a:buFont typeface="Arial" panose="020B0604020202020204" pitchFamily="34" charset="0"/>
              <a:buChar char="•"/>
              <a:defRPr sz="1600">
                <a:solidFill>
                  <a:srgbClr val="FFFFFF"/>
                </a:solidFill>
              </a:defRPr>
            </a:pPr>
            <a:endParaRPr lang="en-US" dirty="0"/>
          </a:p>
          <a:p>
            <a:pPr lvl="8" indent="0" defTabSz="719137">
              <a:lnSpc>
                <a:spcPct val="90000"/>
              </a:lnSpc>
              <a:spcBef>
                <a:spcPts val="1200"/>
              </a:spcBef>
              <a:buClr>
                <a:srgbClr val="FFFFFF"/>
              </a:buClr>
              <a:buSzPct val="100000"/>
              <a:defRPr sz="1600">
                <a:solidFill>
                  <a:srgbClr val="FFFFFF"/>
                </a:solidFill>
              </a:defRPr>
            </a:pPr>
            <a:endParaRPr lang="en-US"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2" name="Tijdelijke aanduiding voor datum 4">
            <a:extLst>
              <a:ext uri="{FF2B5EF4-FFF2-40B4-BE49-F238E27FC236}">
                <a16:creationId xmlns:a16="http://schemas.microsoft.com/office/drawing/2014/main" id="{89C3F338-63B3-8863-37A9-3F2407696443}"/>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pic>
        <p:nvPicPr>
          <p:cNvPr id="4" name="Picture 3">
            <a:extLst>
              <a:ext uri="{FF2B5EF4-FFF2-40B4-BE49-F238E27FC236}">
                <a16:creationId xmlns:a16="http://schemas.microsoft.com/office/drawing/2014/main" id="{F011FA21-8A47-695B-A860-233DE96C3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155" y="1389185"/>
            <a:ext cx="6555201" cy="4643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4153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500" y="741499"/>
            <a:ext cx="3147786" cy="490401"/>
          </a:xfrm>
          <a:prstGeom prst="rect">
            <a:avLst/>
          </a:prstGeom>
        </p:spPr>
        <p:txBody>
          <a:bodyPr>
            <a:normAutofit/>
          </a:bodyPr>
          <a:lstStyle>
            <a:lvl1pPr defTabSz="850391">
              <a:tabLst>
                <a:tab pos="1155700" algn="l"/>
              </a:tabLst>
              <a:defRPr sz="2976"/>
            </a:lvl1pPr>
          </a:lstStyle>
          <a:p>
            <a:r>
              <a:rPr lang="en-US" dirty="0"/>
              <a:t>Motivation</a:t>
            </a:r>
            <a:endParaRPr dirty="0"/>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63525" indent="-263525" defTabSz="719137">
              <a:lnSpc>
                <a:spcPct val="90000"/>
              </a:lnSpc>
              <a:spcBef>
                <a:spcPts val="1200"/>
              </a:spcBef>
              <a:buClr>
                <a:srgbClr val="FFFFFF"/>
              </a:buClr>
              <a:buSzPct val="100000"/>
              <a:buChar char="▪"/>
              <a:defRPr sz="1600">
                <a:solidFill>
                  <a:srgbClr val="FFFFFF"/>
                </a:solidFill>
              </a:defRPr>
            </a:pPr>
            <a:r>
              <a:rPr lang="en-GB" dirty="0"/>
              <a:t>Such a large-scale project costing billions</a:t>
            </a:r>
          </a:p>
          <a:p>
            <a:pPr marL="263525" indent="-263525" defTabSz="719137">
              <a:lnSpc>
                <a:spcPct val="90000"/>
              </a:lnSpc>
              <a:spcBef>
                <a:spcPts val="1200"/>
              </a:spcBef>
              <a:buClr>
                <a:srgbClr val="FFFFFF"/>
              </a:buClr>
              <a:buSzPct val="100000"/>
              <a:buChar char="▪"/>
              <a:defRPr sz="1600">
                <a:solidFill>
                  <a:srgbClr val="FFFFFF"/>
                </a:solidFill>
              </a:defRPr>
            </a:pPr>
            <a:r>
              <a:rPr lang="en-GB" dirty="0"/>
              <a:t>Intel/HP loss, but also customers and investors</a:t>
            </a:r>
          </a:p>
          <a:p>
            <a:pPr marL="263525" indent="-263525" defTabSz="719137">
              <a:lnSpc>
                <a:spcPct val="90000"/>
              </a:lnSpc>
              <a:spcBef>
                <a:spcPts val="1200"/>
              </a:spcBef>
              <a:buClr>
                <a:srgbClr val="FFFFFF"/>
              </a:buClr>
              <a:buSzPct val="100000"/>
              <a:buChar char="▪"/>
              <a:defRPr sz="1600">
                <a:solidFill>
                  <a:srgbClr val="FFFFFF"/>
                </a:solidFill>
              </a:defRPr>
            </a:pPr>
            <a:endParaRPr lang="en-GB" dirty="0"/>
          </a:p>
          <a:p>
            <a:pPr marL="263525" indent="-263525" defTabSz="719137">
              <a:lnSpc>
                <a:spcPct val="90000"/>
              </a:lnSpc>
              <a:spcBef>
                <a:spcPts val="1200"/>
              </a:spcBef>
              <a:buClr>
                <a:srgbClr val="FFFFFF"/>
              </a:buClr>
              <a:buSzPct val="100000"/>
              <a:buChar char="▪"/>
              <a:defRPr sz="1600">
                <a:solidFill>
                  <a:srgbClr val="FFFFFF"/>
                </a:solidFill>
              </a:defRPr>
            </a:pPr>
            <a:endParaRPr lang="en-GB" dirty="0"/>
          </a:p>
          <a:p>
            <a:pPr marL="263525" indent="-263525" defTabSz="719137">
              <a:lnSpc>
                <a:spcPct val="90000"/>
              </a:lnSpc>
              <a:spcBef>
                <a:spcPts val="1200"/>
              </a:spcBef>
              <a:buClr>
                <a:srgbClr val="FFFFFF"/>
              </a:buClr>
              <a:buSzPct val="100000"/>
              <a:buChar char="▪"/>
              <a:defRPr sz="1600">
                <a:solidFill>
                  <a:srgbClr val="FFFFFF"/>
                </a:solidFill>
              </a:defRPr>
            </a:pPr>
            <a:endParaRPr dirty="0"/>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2" name="Tijdelijke aanduiding voor datum 4">
            <a:extLst>
              <a:ext uri="{FF2B5EF4-FFF2-40B4-BE49-F238E27FC236}">
                <a16:creationId xmlns:a16="http://schemas.microsoft.com/office/drawing/2014/main" id="{37E0C9E7-F0B5-C7AF-0BE3-8B87901F1C4B}"/>
              </a:ext>
            </a:extLst>
          </p:cNvPr>
          <p:cNvSpPr txBox="1"/>
          <p:nvPr/>
        </p:nvSpPr>
        <p:spPr>
          <a:xfrm>
            <a:off x="9789848" y="6240205"/>
            <a:ext cx="11811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lang="en-GB" dirty="0"/>
              <a:t>27.06.2024</a:t>
            </a:r>
            <a:endParaRPr dirty="0"/>
          </a:p>
        </p:txBody>
      </p:sp>
      <p:pic>
        <p:nvPicPr>
          <p:cNvPr id="3" name="Picture 2">
            <a:extLst>
              <a:ext uri="{FF2B5EF4-FFF2-40B4-BE49-F238E27FC236}">
                <a16:creationId xmlns:a16="http://schemas.microsoft.com/office/drawing/2014/main" id="{3B368389-44AD-F3C8-DE47-F3A84A775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803" y="986699"/>
            <a:ext cx="6430541" cy="436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69893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E0BA3A-6593-471F-A43D-F66C68AA6CD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1005CCF-423B-470A-9F64-57387257D4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e4eeb-e725-4e09-a2c6-b2e7e1963b2c"/>
    <ds:schemaRef ds:uri="4878a322-d110-404d-8591-8977e4f7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C11680-DE81-4680-9BC1-792B99414A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7113</TotalTime>
  <Words>1846</Words>
  <Application>Microsoft Office PowerPoint</Application>
  <PresentationFormat>Widescreen</PresentationFormat>
  <Paragraphs>721</Paragraphs>
  <Slides>56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Helvetica</vt:lpstr>
      <vt:lpstr>Roboto Slab Regular Regular</vt:lpstr>
      <vt:lpstr>Segoe UI Historic</vt:lpstr>
      <vt:lpstr>Times New Roman</vt:lpstr>
      <vt:lpstr>Wingdings</vt:lpstr>
      <vt:lpstr>TU Delft</vt:lpstr>
      <vt:lpstr>PowerPoint Presentation</vt:lpstr>
      <vt:lpstr>PowerPoint Presentation</vt:lpstr>
      <vt:lpstr>Presentation structure</vt:lpstr>
      <vt:lpstr>Summary of Itanium</vt:lpstr>
      <vt:lpstr>Summary of Itanium</vt:lpstr>
      <vt:lpstr>Summary of Itanium</vt:lpstr>
      <vt:lpstr>Failure definition</vt:lpstr>
      <vt:lpstr>Failure definition</vt:lpstr>
      <vt:lpstr>Motivation</vt:lpstr>
      <vt:lpstr>Motivation</vt:lpstr>
      <vt:lpstr>Motivation</vt:lpstr>
      <vt:lpstr>Studies performed</vt:lpstr>
      <vt:lpstr>1. Automated sentiment analysis</vt:lpstr>
      <vt:lpstr>1. Automated sentiment analysis</vt:lpstr>
      <vt:lpstr>1. Automated sentiment analysis</vt:lpstr>
      <vt:lpstr>1. Automated sentiment analysis</vt:lpstr>
      <vt:lpstr>1. Automated sentiment analysis</vt:lpstr>
      <vt:lpstr>1. Automated sentiment analysis</vt:lpstr>
      <vt:lpstr>2. SPEC performance comparative analysis</vt:lpstr>
      <vt:lpstr>2. SPEC performance comparative analysis</vt:lpstr>
      <vt:lpstr>2. SPEC performance comparative analysis</vt:lpstr>
      <vt:lpstr>2. SPEC performance comparative analysis</vt:lpstr>
      <vt:lpstr>2. SPEC performance comparative analysis</vt:lpstr>
      <vt:lpstr>2. SPEC performance comparative analysis</vt:lpstr>
      <vt:lpstr>2. SPEC performance comparative analysis</vt:lpstr>
      <vt:lpstr>2. SPEC performance comparative analysis</vt:lpstr>
      <vt:lpstr>3. Theoretical performance comparative analysis</vt:lpstr>
      <vt:lpstr>3. Theoretical performance comparative analysis</vt:lpstr>
      <vt:lpstr>3. Theoretical performance comparative analysis</vt:lpstr>
      <vt:lpstr>3. Theoretical performance comparative analysis</vt:lpstr>
      <vt:lpstr>3. Theoretical performance comparative analysis</vt:lpstr>
      <vt:lpstr>4. Static analysis</vt:lpstr>
      <vt:lpstr>4. Static analysis</vt:lpstr>
      <vt:lpstr>4. Static analysis</vt:lpstr>
      <vt:lpstr>4. Static analysis</vt:lpstr>
      <vt:lpstr>4. Static analysis</vt:lpstr>
      <vt:lpstr>5. Hardware complexity comparative analysis</vt:lpstr>
      <vt:lpstr>5. Hardware complexity comparative analysis</vt:lpstr>
      <vt:lpstr>5. Hardware complexity comparative analysis</vt:lpstr>
      <vt:lpstr>5. Hardware complexity comparative analysis</vt:lpstr>
      <vt:lpstr>5. Hardware complexity comparative analysis</vt:lpstr>
      <vt:lpstr>5. Hardware complexity comparative analysis</vt:lpstr>
      <vt:lpstr>5. Hardware complexity comparative analysis</vt:lpstr>
      <vt:lpstr>5. Hardware complexity comparative analysis</vt:lpstr>
      <vt:lpstr>6. Differentiation strategic framework</vt:lpstr>
      <vt:lpstr>6. Differentiation strategic framework</vt:lpstr>
      <vt:lpstr>6. Differentiation strategic framework</vt:lpstr>
      <vt:lpstr>6. Differentiation strategic framework</vt:lpstr>
      <vt:lpstr>6. Differentiation strategic framework</vt:lpstr>
      <vt:lpstr>6. Differentiation strategic framework</vt:lpstr>
      <vt:lpstr>6. Differentiation strategic framework</vt:lpstr>
      <vt:lpstr>6. Differentiation strategic framework</vt:lpstr>
      <vt:lpstr>Summary</vt:lpstr>
      <vt:lpstr>Conclusion</vt:lpstr>
      <vt:lpstr>Discussion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Kamron Geijsen</cp:lastModifiedBy>
  <cp:revision>15</cp:revision>
  <dcterms:modified xsi:type="dcterms:W3CDTF">2024-06-26T22:37:24Z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